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471" r:id="rId2"/>
    <p:sldId id="480" r:id="rId3"/>
    <p:sldId id="479" r:id="rId4"/>
    <p:sldId id="497" r:id="rId5"/>
    <p:sldId id="484" r:id="rId6"/>
    <p:sldId id="482" r:id="rId7"/>
    <p:sldId id="490" r:id="rId8"/>
    <p:sldId id="492" r:id="rId9"/>
    <p:sldId id="493" r:id="rId10"/>
    <p:sldId id="494" r:id="rId11"/>
    <p:sldId id="495" r:id="rId12"/>
    <p:sldId id="496" r:id="rId13"/>
    <p:sldId id="486" r:id="rId14"/>
    <p:sldId id="485" r:id="rId15"/>
    <p:sldId id="488" r:id="rId16"/>
    <p:sldId id="487" r:id="rId17"/>
    <p:sldId id="483" r:id="rId18"/>
    <p:sldId id="481" r:id="rId19"/>
    <p:sldId id="491" r:id="rId20"/>
  </p:sldIdLst>
  <p:sldSz cx="9144000" cy="5143500" type="screen16x9"/>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32">
          <p15:clr>
            <a:srgbClr val="A4A3A4"/>
          </p15:clr>
        </p15:guide>
        <p15:guide id="2" orient="horz" pos="2732">
          <p15:clr>
            <a:srgbClr val="A4A3A4"/>
          </p15:clr>
        </p15:guide>
        <p15:guide id="3" orient="horz" pos="394">
          <p15:clr>
            <a:srgbClr val="A4A3A4"/>
          </p15:clr>
        </p15:guide>
        <p15:guide id="4" orient="horz" pos="211">
          <p15:clr>
            <a:srgbClr val="A4A3A4"/>
          </p15:clr>
        </p15:guide>
        <p15:guide id="5" pos="2904">
          <p15:clr>
            <a:srgbClr val="A4A3A4"/>
          </p15:clr>
        </p15:guide>
        <p15:guide id="6" pos="280">
          <p15:clr>
            <a:srgbClr val="A4A3A4"/>
          </p15:clr>
        </p15:guide>
        <p15:guide id="7" pos="548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as, Rebecca" initials="DR" lastIdx="7"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3333"/>
    <a:srgbClr val="2C90DF"/>
    <a:srgbClr val="319CF1"/>
    <a:srgbClr val="4782F1"/>
    <a:srgbClr val="4D8BFF"/>
    <a:srgbClr val="6454FF"/>
    <a:srgbClr val="E4441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43" autoAdjust="0"/>
    <p:restoredTop sz="50000" autoAdjust="0"/>
  </p:normalViewPr>
  <p:slideViewPr>
    <p:cSldViewPr snapToGrid="0" snapToObjects="1">
      <p:cViewPr>
        <p:scale>
          <a:sx n="114" d="100"/>
          <a:sy n="114" d="100"/>
        </p:scale>
        <p:origin x="456" y="168"/>
      </p:cViewPr>
      <p:guideLst>
        <p:guide orient="horz" pos="632"/>
        <p:guide orient="horz" pos="2732"/>
        <p:guide orient="horz" pos="394"/>
        <p:guide orient="horz" pos="211"/>
        <p:guide pos="2904"/>
        <p:guide pos="280"/>
        <p:guide pos="5481"/>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tags" Target="tags/tag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209595-FF65-5C46-B0FD-FEC9F7EFDB20}"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128ACEA2-4D21-A44B-825C-7A5646F3D374}">
      <dgm:prSet phldrT="[Text]"/>
      <dgm:spPr/>
      <dgm:t>
        <a:bodyPr/>
        <a:lstStyle/>
        <a:p>
          <a:r>
            <a:rPr lang="en-US" dirty="0" smtClean="0"/>
            <a:t> </a:t>
          </a:r>
          <a:endParaRPr lang="en-US" dirty="0"/>
        </a:p>
      </dgm:t>
    </dgm:pt>
    <dgm:pt modelId="{EE8EBF86-35FE-9E4B-84D2-7F141E50C2AF}" type="parTrans" cxnId="{53771901-83C2-C34D-94E5-F4A7E92AE00C}">
      <dgm:prSet/>
      <dgm:spPr/>
      <dgm:t>
        <a:bodyPr/>
        <a:lstStyle/>
        <a:p>
          <a:endParaRPr lang="en-US"/>
        </a:p>
      </dgm:t>
    </dgm:pt>
    <dgm:pt modelId="{0E5FA20A-CB84-EC44-8093-BF36C4DD44E5}" type="sibTrans" cxnId="{53771901-83C2-C34D-94E5-F4A7E92AE00C}">
      <dgm:prSet>
        <dgm:style>
          <a:lnRef idx="3">
            <a:schemeClr val="lt1"/>
          </a:lnRef>
          <a:fillRef idx="1">
            <a:schemeClr val="dk1"/>
          </a:fillRef>
          <a:effectRef idx="1">
            <a:schemeClr val="dk1"/>
          </a:effectRef>
          <a:fontRef idx="minor">
            <a:schemeClr val="lt1"/>
          </a:fontRef>
        </dgm:style>
      </dgm:prSet>
      <dgm:spPr>
        <a:solidFill>
          <a:schemeClr val="bg1"/>
        </a:solidFill>
      </dgm:spPr>
      <dgm:t>
        <a:bodyPr/>
        <a:lstStyle/>
        <a:p>
          <a:endParaRPr lang="en-US"/>
        </a:p>
      </dgm:t>
    </dgm:pt>
    <dgm:pt modelId="{FB13CA5B-3BB3-D34D-BD6A-D0C0B7E0F685}">
      <dgm:prSet phldrT="[Text]"/>
      <dgm:spPr/>
      <dgm:t>
        <a:bodyPr/>
        <a:lstStyle/>
        <a:p>
          <a:r>
            <a:rPr lang="en-US" dirty="0" smtClean="0"/>
            <a:t> </a:t>
          </a:r>
          <a:endParaRPr lang="en-US" dirty="0"/>
        </a:p>
      </dgm:t>
    </dgm:pt>
    <dgm:pt modelId="{1FB04659-0465-344C-A39C-7CB31CBFBBDB}" type="parTrans" cxnId="{3DD6BA10-517E-E34B-B93A-F508261D5BCF}">
      <dgm:prSet/>
      <dgm:spPr/>
      <dgm:t>
        <a:bodyPr/>
        <a:lstStyle/>
        <a:p>
          <a:endParaRPr lang="en-US"/>
        </a:p>
      </dgm:t>
    </dgm:pt>
    <dgm:pt modelId="{856A431C-BA8E-1A42-98E7-E8EF764453C0}" type="sibTrans" cxnId="{3DD6BA10-517E-E34B-B93A-F508261D5BCF}">
      <dgm:prSet>
        <dgm:style>
          <a:lnRef idx="3">
            <a:schemeClr val="lt1"/>
          </a:lnRef>
          <a:fillRef idx="1">
            <a:schemeClr val="dk1"/>
          </a:fillRef>
          <a:effectRef idx="1">
            <a:schemeClr val="dk1"/>
          </a:effectRef>
          <a:fontRef idx="minor">
            <a:schemeClr val="lt1"/>
          </a:fontRef>
        </dgm:style>
      </dgm:prSet>
      <dgm:spPr>
        <a:solidFill>
          <a:schemeClr val="bg1"/>
        </a:solidFill>
      </dgm:spPr>
      <dgm:t>
        <a:bodyPr/>
        <a:lstStyle/>
        <a:p>
          <a:endParaRPr lang="en-US"/>
        </a:p>
      </dgm:t>
    </dgm:pt>
    <dgm:pt modelId="{B5B41052-6679-5241-ABBC-B0473FA35B16}">
      <dgm:prSet phldrT="[Text]"/>
      <dgm:spPr/>
      <dgm:t>
        <a:bodyPr/>
        <a:lstStyle/>
        <a:p>
          <a:r>
            <a:rPr lang="en-US" dirty="0" smtClean="0"/>
            <a:t> </a:t>
          </a:r>
          <a:endParaRPr lang="en-US" dirty="0"/>
        </a:p>
      </dgm:t>
    </dgm:pt>
    <dgm:pt modelId="{B0B67F40-01EE-374A-AF42-F5A40D145C8F}" type="parTrans" cxnId="{B8A110EC-BE62-3D4A-B2E2-447E53CDCBD1}">
      <dgm:prSet/>
      <dgm:spPr/>
      <dgm:t>
        <a:bodyPr/>
        <a:lstStyle/>
        <a:p>
          <a:endParaRPr lang="en-US"/>
        </a:p>
      </dgm:t>
    </dgm:pt>
    <dgm:pt modelId="{C86A62E1-D71B-BC4C-AAC6-884D687E906B}" type="sibTrans" cxnId="{B8A110EC-BE62-3D4A-B2E2-447E53CDCBD1}">
      <dgm:prSet>
        <dgm:style>
          <a:lnRef idx="3">
            <a:schemeClr val="lt1"/>
          </a:lnRef>
          <a:fillRef idx="1">
            <a:schemeClr val="dk1"/>
          </a:fillRef>
          <a:effectRef idx="1">
            <a:schemeClr val="dk1"/>
          </a:effectRef>
          <a:fontRef idx="minor">
            <a:schemeClr val="lt1"/>
          </a:fontRef>
        </dgm:style>
      </dgm:prSet>
      <dgm:spPr>
        <a:solidFill>
          <a:schemeClr val="bg1"/>
        </a:solidFill>
      </dgm:spPr>
      <dgm:t>
        <a:bodyPr/>
        <a:lstStyle/>
        <a:p>
          <a:endParaRPr lang="en-US"/>
        </a:p>
      </dgm:t>
    </dgm:pt>
    <dgm:pt modelId="{1B0FF23E-0B26-0A4D-879B-D2F6880B854A}">
      <dgm:prSet phldrT="[Text]"/>
      <dgm:spPr/>
      <dgm:t>
        <a:bodyPr/>
        <a:lstStyle/>
        <a:p>
          <a:r>
            <a:rPr lang="en-US" dirty="0" smtClean="0"/>
            <a:t> </a:t>
          </a:r>
          <a:endParaRPr lang="en-US" dirty="0"/>
        </a:p>
      </dgm:t>
    </dgm:pt>
    <dgm:pt modelId="{A0335275-7D76-BD4A-986A-04D606654C67}" type="parTrans" cxnId="{CB0431DD-1087-8640-A8F6-67851FF1E5E8}">
      <dgm:prSet/>
      <dgm:spPr/>
      <dgm:t>
        <a:bodyPr/>
        <a:lstStyle/>
        <a:p>
          <a:endParaRPr lang="en-US"/>
        </a:p>
      </dgm:t>
    </dgm:pt>
    <dgm:pt modelId="{2A4C14BF-10EA-9D46-BC3A-F58B4B47E80A}" type="sibTrans" cxnId="{CB0431DD-1087-8640-A8F6-67851FF1E5E8}">
      <dgm:prSet>
        <dgm:style>
          <a:lnRef idx="3">
            <a:schemeClr val="lt1"/>
          </a:lnRef>
          <a:fillRef idx="1">
            <a:schemeClr val="dk1"/>
          </a:fillRef>
          <a:effectRef idx="1">
            <a:schemeClr val="dk1"/>
          </a:effectRef>
          <a:fontRef idx="minor">
            <a:schemeClr val="lt1"/>
          </a:fontRef>
        </dgm:style>
      </dgm:prSet>
      <dgm:spPr>
        <a:solidFill>
          <a:schemeClr val="bg1"/>
        </a:solidFill>
      </dgm:spPr>
      <dgm:t>
        <a:bodyPr/>
        <a:lstStyle/>
        <a:p>
          <a:endParaRPr lang="en-US"/>
        </a:p>
      </dgm:t>
    </dgm:pt>
    <dgm:pt modelId="{8FA3FE61-B7F1-5E4F-BBA7-0DFCE1E7430D}">
      <dgm:prSet phldrT="[Text]"/>
      <dgm:spPr/>
      <dgm:t>
        <a:bodyPr/>
        <a:lstStyle/>
        <a:p>
          <a:r>
            <a:rPr lang="en-US" dirty="0" smtClean="0"/>
            <a:t> </a:t>
          </a:r>
          <a:endParaRPr lang="en-US" dirty="0"/>
        </a:p>
      </dgm:t>
    </dgm:pt>
    <dgm:pt modelId="{F5246A6F-4700-D144-BD43-DC73C31F4A68}" type="parTrans" cxnId="{94BCDC9C-4452-D64E-AFA9-BBAA48A19B7B}">
      <dgm:prSet/>
      <dgm:spPr/>
      <dgm:t>
        <a:bodyPr/>
        <a:lstStyle/>
        <a:p>
          <a:endParaRPr lang="en-US"/>
        </a:p>
      </dgm:t>
    </dgm:pt>
    <dgm:pt modelId="{BC39B654-335E-2D47-81C8-8B05EAAFEC68}" type="sibTrans" cxnId="{94BCDC9C-4452-D64E-AFA9-BBAA48A19B7B}">
      <dgm:prSet>
        <dgm:style>
          <a:lnRef idx="3">
            <a:schemeClr val="lt1"/>
          </a:lnRef>
          <a:fillRef idx="1">
            <a:schemeClr val="dk1"/>
          </a:fillRef>
          <a:effectRef idx="1">
            <a:schemeClr val="dk1"/>
          </a:effectRef>
          <a:fontRef idx="minor">
            <a:schemeClr val="lt1"/>
          </a:fontRef>
        </dgm:style>
      </dgm:prSet>
      <dgm:spPr>
        <a:solidFill>
          <a:schemeClr val="bg1"/>
        </a:solidFill>
      </dgm:spPr>
      <dgm:t>
        <a:bodyPr/>
        <a:lstStyle/>
        <a:p>
          <a:endParaRPr lang="en-US"/>
        </a:p>
      </dgm:t>
    </dgm:pt>
    <dgm:pt modelId="{9B986FB3-BB22-F348-875B-2659D87FD6A1}">
      <dgm:prSet phldrT="[Text]"/>
      <dgm:spPr/>
      <dgm:t>
        <a:bodyPr/>
        <a:lstStyle/>
        <a:p>
          <a:r>
            <a:rPr lang="en-US" dirty="0" smtClean="0"/>
            <a:t> </a:t>
          </a:r>
          <a:endParaRPr lang="en-US" dirty="0"/>
        </a:p>
      </dgm:t>
    </dgm:pt>
    <dgm:pt modelId="{E9B6B19B-2CEF-B746-9740-B9AD7B62DB13}" type="parTrans" cxnId="{5ABA110E-8899-6C42-86FB-7F39E8B5B884}">
      <dgm:prSet/>
      <dgm:spPr/>
      <dgm:t>
        <a:bodyPr/>
        <a:lstStyle/>
        <a:p>
          <a:endParaRPr lang="en-US"/>
        </a:p>
      </dgm:t>
    </dgm:pt>
    <dgm:pt modelId="{F465F366-DD42-B54E-9D9A-8CC381BB1934}" type="sibTrans" cxnId="{5ABA110E-8899-6C42-86FB-7F39E8B5B884}">
      <dgm:prSet>
        <dgm:style>
          <a:lnRef idx="3">
            <a:schemeClr val="lt1"/>
          </a:lnRef>
          <a:fillRef idx="1">
            <a:schemeClr val="dk1"/>
          </a:fillRef>
          <a:effectRef idx="1">
            <a:schemeClr val="dk1"/>
          </a:effectRef>
          <a:fontRef idx="minor">
            <a:schemeClr val="lt1"/>
          </a:fontRef>
        </dgm:style>
      </dgm:prSet>
      <dgm:spPr>
        <a:solidFill>
          <a:schemeClr val="bg1"/>
        </a:solidFill>
      </dgm:spPr>
      <dgm:t>
        <a:bodyPr/>
        <a:lstStyle/>
        <a:p>
          <a:endParaRPr lang="en-US"/>
        </a:p>
      </dgm:t>
    </dgm:pt>
    <dgm:pt modelId="{22A01618-28D9-3047-9596-8C01C629A074}" type="pres">
      <dgm:prSet presAssocID="{C0209595-FF65-5C46-B0FD-FEC9F7EFDB20}" presName="cycle" presStyleCnt="0">
        <dgm:presLayoutVars>
          <dgm:dir/>
          <dgm:resizeHandles val="exact"/>
        </dgm:presLayoutVars>
      </dgm:prSet>
      <dgm:spPr/>
      <dgm:t>
        <a:bodyPr/>
        <a:lstStyle/>
        <a:p>
          <a:endParaRPr lang="en-US"/>
        </a:p>
      </dgm:t>
    </dgm:pt>
    <dgm:pt modelId="{48274B02-CAA6-4749-B554-6F09DF903282}" type="pres">
      <dgm:prSet presAssocID="{128ACEA2-4D21-A44B-825C-7A5646F3D374}" presName="dummy" presStyleCnt="0"/>
      <dgm:spPr/>
    </dgm:pt>
    <dgm:pt modelId="{D02EE2F6-B0AF-E54C-A646-DB914BC4F259}" type="pres">
      <dgm:prSet presAssocID="{128ACEA2-4D21-A44B-825C-7A5646F3D374}" presName="node" presStyleLbl="revTx" presStyleIdx="0" presStyleCnt="6">
        <dgm:presLayoutVars>
          <dgm:bulletEnabled val="1"/>
        </dgm:presLayoutVars>
      </dgm:prSet>
      <dgm:spPr/>
      <dgm:t>
        <a:bodyPr/>
        <a:lstStyle/>
        <a:p>
          <a:endParaRPr lang="en-US"/>
        </a:p>
      </dgm:t>
    </dgm:pt>
    <dgm:pt modelId="{372F50C8-F504-C64F-A367-877347BDBCFB}" type="pres">
      <dgm:prSet presAssocID="{0E5FA20A-CB84-EC44-8093-BF36C4DD44E5}" presName="sibTrans" presStyleLbl="node1" presStyleIdx="0" presStyleCnt="6"/>
      <dgm:spPr/>
      <dgm:t>
        <a:bodyPr/>
        <a:lstStyle/>
        <a:p>
          <a:endParaRPr lang="en-US"/>
        </a:p>
      </dgm:t>
    </dgm:pt>
    <dgm:pt modelId="{83C0E20F-DB11-194E-9ABA-F3BBAE4E6339}" type="pres">
      <dgm:prSet presAssocID="{FB13CA5B-3BB3-D34D-BD6A-D0C0B7E0F685}" presName="dummy" presStyleCnt="0"/>
      <dgm:spPr/>
    </dgm:pt>
    <dgm:pt modelId="{2DC4447C-F50C-EC45-A071-451C21902187}" type="pres">
      <dgm:prSet presAssocID="{FB13CA5B-3BB3-D34D-BD6A-D0C0B7E0F685}" presName="node" presStyleLbl="revTx" presStyleIdx="1" presStyleCnt="6">
        <dgm:presLayoutVars>
          <dgm:bulletEnabled val="1"/>
        </dgm:presLayoutVars>
      </dgm:prSet>
      <dgm:spPr/>
      <dgm:t>
        <a:bodyPr/>
        <a:lstStyle/>
        <a:p>
          <a:endParaRPr lang="en-US"/>
        </a:p>
      </dgm:t>
    </dgm:pt>
    <dgm:pt modelId="{19435851-2835-284A-90C9-5BAE8A59437D}" type="pres">
      <dgm:prSet presAssocID="{856A431C-BA8E-1A42-98E7-E8EF764453C0}" presName="sibTrans" presStyleLbl="node1" presStyleIdx="1" presStyleCnt="6"/>
      <dgm:spPr/>
      <dgm:t>
        <a:bodyPr/>
        <a:lstStyle/>
        <a:p>
          <a:endParaRPr lang="en-US"/>
        </a:p>
      </dgm:t>
    </dgm:pt>
    <dgm:pt modelId="{34F2DA66-D6D5-8E44-8418-E7137EC9E642}" type="pres">
      <dgm:prSet presAssocID="{B5B41052-6679-5241-ABBC-B0473FA35B16}" presName="dummy" presStyleCnt="0"/>
      <dgm:spPr/>
    </dgm:pt>
    <dgm:pt modelId="{ACA1426B-D2BA-234F-92EF-46EB202328B9}" type="pres">
      <dgm:prSet presAssocID="{B5B41052-6679-5241-ABBC-B0473FA35B16}" presName="node" presStyleLbl="revTx" presStyleIdx="2" presStyleCnt="6">
        <dgm:presLayoutVars>
          <dgm:bulletEnabled val="1"/>
        </dgm:presLayoutVars>
      </dgm:prSet>
      <dgm:spPr/>
      <dgm:t>
        <a:bodyPr/>
        <a:lstStyle/>
        <a:p>
          <a:endParaRPr lang="en-US"/>
        </a:p>
      </dgm:t>
    </dgm:pt>
    <dgm:pt modelId="{56CA07D1-60EE-BF4C-8F8D-91A4A272D9A3}" type="pres">
      <dgm:prSet presAssocID="{C86A62E1-D71B-BC4C-AAC6-884D687E906B}" presName="sibTrans" presStyleLbl="node1" presStyleIdx="2" presStyleCnt="6"/>
      <dgm:spPr/>
      <dgm:t>
        <a:bodyPr/>
        <a:lstStyle/>
        <a:p>
          <a:endParaRPr lang="en-US"/>
        </a:p>
      </dgm:t>
    </dgm:pt>
    <dgm:pt modelId="{D103CACF-9120-AC40-A894-6DDC82D34795}" type="pres">
      <dgm:prSet presAssocID="{1B0FF23E-0B26-0A4D-879B-D2F6880B854A}" presName="dummy" presStyleCnt="0"/>
      <dgm:spPr/>
    </dgm:pt>
    <dgm:pt modelId="{253F6E48-D5AB-824C-8325-0E7E1D38F0C0}" type="pres">
      <dgm:prSet presAssocID="{1B0FF23E-0B26-0A4D-879B-D2F6880B854A}" presName="node" presStyleLbl="revTx" presStyleIdx="3" presStyleCnt="6">
        <dgm:presLayoutVars>
          <dgm:bulletEnabled val="1"/>
        </dgm:presLayoutVars>
      </dgm:prSet>
      <dgm:spPr/>
      <dgm:t>
        <a:bodyPr/>
        <a:lstStyle/>
        <a:p>
          <a:endParaRPr lang="en-US"/>
        </a:p>
      </dgm:t>
    </dgm:pt>
    <dgm:pt modelId="{2064B468-2452-4C47-B4DB-4CEAFF29729B}" type="pres">
      <dgm:prSet presAssocID="{2A4C14BF-10EA-9D46-BC3A-F58B4B47E80A}" presName="sibTrans" presStyleLbl="node1" presStyleIdx="3" presStyleCnt="6"/>
      <dgm:spPr/>
      <dgm:t>
        <a:bodyPr/>
        <a:lstStyle/>
        <a:p>
          <a:endParaRPr lang="en-US"/>
        </a:p>
      </dgm:t>
    </dgm:pt>
    <dgm:pt modelId="{15F98A53-6CAD-BF41-B81E-4238F886EA4B}" type="pres">
      <dgm:prSet presAssocID="{8FA3FE61-B7F1-5E4F-BBA7-0DFCE1E7430D}" presName="dummy" presStyleCnt="0"/>
      <dgm:spPr/>
    </dgm:pt>
    <dgm:pt modelId="{AB84B7E1-0B11-B14C-8802-2220ACDBEDCE}" type="pres">
      <dgm:prSet presAssocID="{8FA3FE61-B7F1-5E4F-BBA7-0DFCE1E7430D}" presName="node" presStyleLbl="revTx" presStyleIdx="4" presStyleCnt="6">
        <dgm:presLayoutVars>
          <dgm:bulletEnabled val="1"/>
        </dgm:presLayoutVars>
      </dgm:prSet>
      <dgm:spPr/>
      <dgm:t>
        <a:bodyPr/>
        <a:lstStyle/>
        <a:p>
          <a:endParaRPr lang="en-US"/>
        </a:p>
      </dgm:t>
    </dgm:pt>
    <dgm:pt modelId="{AE4C3F6F-B2D3-AE45-AA2D-98CC35C418DD}" type="pres">
      <dgm:prSet presAssocID="{BC39B654-335E-2D47-81C8-8B05EAAFEC68}" presName="sibTrans" presStyleLbl="node1" presStyleIdx="4" presStyleCnt="6"/>
      <dgm:spPr/>
      <dgm:t>
        <a:bodyPr/>
        <a:lstStyle/>
        <a:p>
          <a:endParaRPr lang="en-US"/>
        </a:p>
      </dgm:t>
    </dgm:pt>
    <dgm:pt modelId="{36158207-142D-0C42-9D75-D2186C05E27C}" type="pres">
      <dgm:prSet presAssocID="{9B986FB3-BB22-F348-875B-2659D87FD6A1}" presName="dummy" presStyleCnt="0"/>
      <dgm:spPr/>
    </dgm:pt>
    <dgm:pt modelId="{5BD9201D-639C-974D-A5C4-71071045FEDB}" type="pres">
      <dgm:prSet presAssocID="{9B986FB3-BB22-F348-875B-2659D87FD6A1}" presName="node" presStyleLbl="revTx" presStyleIdx="5" presStyleCnt="6">
        <dgm:presLayoutVars>
          <dgm:bulletEnabled val="1"/>
        </dgm:presLayoutVars>
      </dgm:prSet>
      <dgm:spPr/>
      <dgm:t>
        <a:bodyPr/>
        <a:lstStyle/>
        <a:p>
          <a:endParaRPr lang="en-US"/>
        </a:p>
      </dgm:t>
    </dgm:pt>
    <dgm:pt modelId="{BCFEA8DA-6BAC-9844-8FD4-8C2FA63BA3B7}" type="pres">
      <dgm:prSet presAssocID="{F465F366-DD42-B54E-9D9A-8CC381BB1934}" presName="sibTrans" presStyleLbl="node1" presStyleIdx="5" presStyleCnt="6"/>
      <dgm:spPr/>
      <dgm:t>
        <a:bodyPr/>
        <a:lstStyle/>
        <a:p>
          <a:endParaRPr lang="en-US"/>
        </a:p>
      </dgm:t>
    </dgm:pt>
  </dgm:ptLst>
  <dgm:cxnLst>
    <dgm:cxn modelId="{205142B1-6686-DD44-AB5A-0040E831471B}" type="presOf" srcId="{C86A62E1-D71B-BC4C-AAC6-884D687E906B}" destId="{56CA07D1-60EE-BF4C-8F8D-91A4A272D9A3}" srcOrd="0" destOrd="0" presId="urn:microsoft.com/office/officeart/2005/8/layout/cycle1"/>
    <dgm:cxn modelId="{D0429C3F-F04D-C04D-958B-50EC0EBF02D1}" type="presOf" srcId="{F465F366-DD42-B54E-9D9A-8CC381BB1934}" destId="{BCFEA8DA-6BAC-9844-8FD4-8C2FA63BA3B7}" srcOrd="0" destOrd="0" presId="urn:microsoft.com/office/officeart/2005/8/layout/cycle1"/>
    <dgm:cxn modelId="{5F11BE31-7EDF-5446-AB69-4B8C2B97DFCA}" type="presOf" srcId="{BC39B654-335E-2D47-81C8-8B05EAAFEC68}" destId="{AE4C3F6F-B2D3-AE45-AA2D-98CC35C418DD}" srcOrd="0" destOrd="0" presId="urn:microsoft.com/office/officeart/2005/8/layout/cycle1"/>
    <dgm:cxn modelId="{B8A110EC-BE62-3D4A-B2E2-447E53CDCBD1}" srcId="{C0209595-FF65-5C46-B0FD-FEC9F7EFDB20}" destId="{B5B41052-6679-5241-ABBC-B0473FA35B16}" srcOrd="2" destOrd="0" parTransId="{B0B67F40-01EE-374A-AF42-F5A40D145C8F}" sibTransId="{C86A62E1-D71B-BC4C-AAC6-884D687E906B}"/>
    <dgm:cxn modelId="{CA689DBD-F5E1-FD4B-92A7-939E26D50C1B}" type="presOf" srcId="{0E5FA20A-CB84-EC44-8093-BF36C4DD44E5}" destId="{372F50C8-F504-C64F-A367-877347BDBCFB}" srcOrd="0" destOrd="0" presId="urn:microsoft.com/office/officeart/2005/8/layout/cycle1"/>
    <dgm:cxn modelId="{94BCDC9C-4452-D64E-AFA9-BBAA48A19B7B}" srcId="{C0209595-FF65-5C46-B0FD-FEC9F7EFDB20}" destId="{8FA3FE61-B7F1-5E4F-BBA7-0DFCE1E7430D}" srcOrd="4" destOrd="0" parTransId="{F5246A6F-4700-D144-BD43-DC73C31F4A68}" sibTransId="{BC39B654-335E-2D47-81C8-8B05EAAFEC68}"/>
    <dgm:cxn modelId="{26324828-F3A5-0C43-B3B5-BAC5636743E5}" type="presOf" srcId="{FB13CA5B-3BB3-D34D-BD6A-D0C0B7E0F685}" destId="{2DC4447C-F50C-EC45-A071-451C21902187}" srcOrd="0" destOrd="0" presId="urn:microsoft.com/office/officeart/2005/8/layout/cycle1"/>
    <dgm:cxn modelId="{20177C50-F94B-014B-995E-3DBC11FAFDE3}" type="presOf" srcId="{B5B41052-6679-5241-ABBC-B0473FA35B16}" destId="{ACA1426B-D2BA-234F-92EF-46EB202328B9}" srcOrd="0" destOrd="0" presId="urn:microsoft.com/office/officeart/2005/8/layout/cycle1"/>
    <dgm:cxn modelId="{36A9F154-7963-D847-8753-52866FE4E135}" type="presOf" srcId="{C0209595-FF65-5C46-B0FD-FEC9F7EFDB20}" destId="{22A01618-28D9-3047-9596-8C01C629A074}" srcOrd="0" destOrd="0" presId="urn:microsoft.com/office/officeart/2005/8/layout/cycle1"/>
    <dgm:cxn modelId="{AA4FB14E-15EC-5A46-96E1-6BBA3AE43270}" type="presOf" srcId="{1B0FF23E-0B26-0A4D-879B-D2F6880B854A}" destId="{253F6E48-D5AB-824C-8325-0E7E1D38F0C0}" srcOrd="0" destOrd="0" presId="urn:microsoft.com/office/officeart/2005/8/layout/cycle1"/>
    <dgm:cxn modelId="{39B4AC0C-B204-D04A-A7D8-ED0401C88A3A}" type="presOf" srcId="{9B986FB3-BB22-F348-875B-2659D87FD6A1}" destId="{5BD9201D-639C-974D-A5C4-71071045FEDB}" srcOrd="0" destOrd="0" presId="urn:microsoft.com/office/officeart/2005/8/layout/cycle1"/>
    <dgm:cxn modelId="{3DD6BA10-517E-E34B-B93A-F508261D5BCF}" srcId="{C0209595-FF65-5C46-B0FD-FEC9F7EFDB20}" destId="{FB13CA5B-3BB3-D34D-BD6A-D0C0B7E0F685}" srcOrd="1" destOrd="0" parTransId="{1FB04659-0465-344C-A39C-7CB31CBFBBDB}" sibTransId="{856A431C-BA8E-1A42-98E7-E8EF764453C0}"/>
    <dgm:cxn modelId="{CB0431DD-1087-8640-A8F6-67851FF1E5E8}" srcId="{C0209595-FF65-5C46-B0FD-FEC9F7EFDB20}" destId="{1B0FF23E-0B26-0A4D-879B-D2F6880B854A}" srcOrd="3" destOrd="0" parTransId="{A0335275-7D76-BD4A-986A-04D606654C67}" sibTransId="{2A4C14BF-10EA-9D46-BC3A-F58B4B47E80A}"/>
    <dgm:cxn modelId="{D8827972-9035-A34A-A2C7-AA237F9E1021}" type="presOf" srcId="{2A4C14BF-10EA-9D46-BC3A-F58B4B47E80A}" destId="{2064B468-2452-4C47-B4DB-4CEAFF29729B}" srcOrd="0" destOrd="0" presId="urn:microsoft.com/office/officeart/2005/8/layout/cycle1"/>
    <dgm:cxn modelId="{5ABA110E-8899-6C42-86FB-7F39E8B5B884}" srcId="{C0209595-FF65-5C46-B0FD-FEC9F7EFDB20}" destId="{9B986FB3-BB22-F348-875B-2659D87FD6A1}" srcOrd="5" destOrd="0" parTransId="{E9B6B19B-2CEF-B746-9740-B9AD7B62DB13}" sibTransId="{F465F366-DD42-B54E-9D9A-8CC381BB1934}"/>
    <dgm:cxn modelId="{32BC1023-9148-A141-ADC5-8B1075259F97}" type="presOf" srcId="{856A431C-BA8E-1A42-98E7-E8EF764453C0}" destId="{19435851-2835-284A-90C9-5BAE8A59437D}" srcOrd="0" destOrd="0" presId="urn:microsoft.com/office/officeart/2005/8/layout/cycle1"/>
    <dgm:cxn modelId="{79D4ACD6-9FED-034F-93D9-6FC4109C9374}" type="presOf" srcId="{128ACEA2-4D21-A44B-825C-7A5646F3D374}" destId="{D02EE2F6-B0AF-E54C-A646-DB914BC4F259}" srcOrd="0" destOrd="0" presId="urn:microsoft.com/office/officeart/2005/8/layout/cycle1"/>
    <dgm:cxn modelId="{A6F4D54C-FF10-E548-9B6F-9875EA60340E}" type="presOf" srcId="{8FA3FE61-B7F1-5E4F-BBA7-0DFCE1E7430D}" destId="{AB84B7E1-0B11-B14C-8802-2220ACDBEDCE}" srcOrd="0" destOrd="0" presId="urn:microsoft.com/office/officeart/2005/8/layout/cycle1"/>
    <dgm:cxn modelId="{53771901-83C2-C34D-94E5-F4A7E92AE00C}" srcId="{C0209595-FF65-5C46-B0FD-FEC9F7EFDB20}" destId="{128ACEA2-4D21-A44B-825C-7A5646F3D374}" srcOrd="0" destOrd="0" parTransId="{EE8EBF86-35FE-9E4B-84D2-7F141E50C2AF}" sibTransId="{0E5FA20A-CB84-EC44-8093-BF36C4DD44E5}"/>
    <dgm:cxn modelId="{308E2D55-C6FC-B640-81A1-E84C08C0ECAA}" type="presParOf" srcId="{22A01618-28D9-3047-9596-8C01C629A074}" destId="{48274B02-CAA6-4749-B554-6F09DF903282}" srcOrd="0" destOrd="0" presId="urn:microsoft.com/office/officeart/2005/8/layout/cycle1"/>
    <dgm:cxn modelId="{66E1CE41-977B-424D-B12A-7938BDAD548B}" type="presParOf" srcId="{22A01618-28D9-3047-9596-8C01C629A074}" destId="{D02EE2F6-B0AF-E54C-A646-DB914BC4F259}" srcOrd="1" destOrd="0" presId="urn:microsoft.com/office/officeart/2005/8/layout/cycle1"/>
    <dgm:cxn modelId="{BE3EA032-1F3F-6E4D-BCF7-F82F28B6F535}" type="presParOf" srcId="{22A01618-28D9-3047-9596-8C01C629A074}" destId="{372F50C8-F504-C64F-A367-877347BDBCFB}" srcOrd="2" destOrd="0" presId="urn:microsoft.com/office/officeart/2005/8/layout/cycle1"/>
    <dgm:cxn modelId="{8BCE20D5-7035-094B-BA28-D8AEDAD09B95}" type="presParOf" srcId="{22A01618-28D9-3047-9596-8C01C629A074}" destId="{83C0E20F-DB11-194E-9ABA-F3BBAE4E6339}" srcOrd="3" destOrd="0" presId="urn:microsoft.com/office/officeart/2005/8/layout/cycle1"/>
    <dgm:cxn modelId="{4C311CE4-080A-E249-BB3D-AD5AB40B0B97}" type="presParOf" srcId="{22A01618-28D9-3047-9596-8C01C629A074}" destId="{2DC4447C-F50C-EC45-A071-451C21902187}" srcOrd="4" destOrd="0" presId="urn:microsoft.com/office/officeart/2005/8/layout/cycle1"/>
    <dgm:cxn modelId="{067091A8-3AE3-4741-A8F0-6F9FCD7EEFE6}" type="presParOf" srcId="{22A01618-28D9-3047-9596-8C01C629A074}" destId="{19435851-2835-284A-90C9-5BAE8A59437D}" srcOrd="5" destOrd="0" presId="urn:microsoft.com/office/officeart/2005/8/layout/cycle1"/>
    <dgm:cxn modelId="{19AF2EE3-7D83-F04C-A342-B356E20E3D89}" type="presParOf" srcId="{22A01618-28D9-3047-9596-8C01C629A074}" destId="{34F2DA66-D6D5-8E44-8418-E7137EC9E642}" srcOrd="6" destOrd="0" presId="urn:microsoft.com/office/officeart/2005/8/layout/cycle1"/>
    <dgm:cxn modelId="{3F8C1FD9-805E-F14D-8263-E25CF184E12A}" type="presParOf" srcId="{22A01618-28D9-3047-9596-8C01C629A074}" destId="{ACA1426B-D2BA-234F-92EF-46EB202328B9}" srcOrd="7" destOrd="0" presId="urn:microsoft.com/office/officeart/2005/8/layout/cycle1"/>
    <dgm:cxn modelId="{EFBC0EE5-63AD-A544-93AA-8063382064AC}" type="presParOf" srcId="{22A01618-28D9-3047-9596-8C01C629A074}" destId="{56CA07D1-60EE-BF4C-8F8D-91A4A272D9A3}" srcOrd="8" destOrd="0" presId="urn:microsoft.com/office/officeart/2005/8/layout/cycle1"/>
    <dgm:cxn modelId="{E2F01283-AFE6-0042-BF90-476D55FE98E3}" type="presParOf" srcId="{22A01618-28D9-3047-9596-8C01C629A074}" destId="{D103CACF-9120-AC40-A894-6DDC82D34795}" srcOrd="9" destOrd="0" presId="urn:microsoft.com/office/officeart/2005/8/layout/cycle1"/>
    <dgm:cxn modelId="{114FC4B7-86E5-004D-B1AB-C038C772DB1F}" type="presParOf" srcId="{22A01618-28D9-3047-9596-8C01C629A074}" destId="{253F6E48-D5AB-824C-8325-0E7E1D38F0C0}" srcOrd="10" destOrd="0" presId="urn:microsoft.com/office/officeart/2005/8/layout/cycle1"/>
    <dgm:cxn modelId="{434A00A3-2955-E34A-A8ED-91CEF652A680}" type="presParOf" srcId="{22A01618-28D9-3047-9596-8C01C629A074}" destId="{2064B468-2452-4C47-B4DB-4CEAFF29729B}" srcOrd="11" destOrd="0" presId="urn:microsoft.com/office/officeart/2005/8/layout/cycle1"/>
    <dgm:cxn modelId="{2B74C619-26D5-DC4A-BFC6-50552F3ECD25}" type="presParOf" srcId="{22A01618-28D9-3047-9596-8C01C629A074}" destId="{15F98A53-6CAD-BF41-B81E-4238F886EA4B}" srcOrd="12" destOrd="0" presId="urn:microsoft.com/office/officeart/2005/8/layout/cycle1"/>
    <dgm:cxn modelId="{257D70D2-A8AD-9240-983A-2382D219DBC8}" type="presParOf" srcId="{22A01618-28D9-3047-9596-8C01C629A074}" destId="{AB84B7E1-0B11-B14C-8802-2220ACDBEDCE}" srcOrd="13" destOrd="0" presId="urn:microsoft.com/office/officeart/2005/8/layout/cycle1"/>
    <dgm:cxn modelId="{645CD5D2-931F-A84E-8B26-AD6F3E063FB2}" type="presParOf" srcId="{22A01618-28D9-3047-9596-8C01C629A074}" destId="{AE4C3F6F-B2D3-AE45-AA2D-98CC35C418DD}" srcOrd="14" destOrd="0" presId="urn:microsoft.com/office/officeart/2005/8/layout/cycle1"/>
    <dgm:cxn modelId="{07913870-8946-624F-BCD6-BB7D723AE12A}" type="presParOf" srcId="{22A01618-28D9-3047-9596-8C01C629A074}" destId="{36158207-142D-0C42-9D75-D2186C05E27C}" srcOrd="15" destOrd="0" presId="urn:microsoft.com/office/officeart/2005/8/layout/cycle1"/>
    <dgm:cxn modelId="{D178D393-A6E8-2843-A2E6-B3E54EB56A43}" type="presParOf" srcId="{22A01618-28D9-3047-9596-8C01C629A074}" destId="{5BD9201D-639C-974D-A5C4-71071045FEDB}" srcOrd="16" destOrd="0" presId="urn:microsoft.com/office/officeart/2005/8/layout/cycle1"/>
    <dgm:cxn modelId="{1B0AC4B1-322E-8A4D-A0BD-171ACD972406}" type="presParOf" srcId="{22A01618-28D9-3047-9596-8C01C629A074}" destId="{BCFEA8DA-6BAC-9844-8FD4-8C2FA63BA3B7}" srcOrd="17"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874667-A09E-034C-BAA0-C0935E530EF1}" type="doc">
      <dgm:prSet loTypeId="urn:microsoft.com/office/officeart/2005/8/layout/hChevron3" loCatId="" qsTypeId="urn:microsoft.com/office/officeart/2005/8/quickstyle/simple4" qsCatId="simple" csTypeId="urn:microsoft.com/office/officeart/2005/8/colors/accent1_2" csCatId="accent1" phldr="1"/>
      <dgm:spPr/>
    </dgm:pt>
    <dgm:pt modelId="{A06E6111-2552-E64B-9EC4-F9650A427C00}">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smtClean="0"/>
            <a:t>CI</a:t>
          </a:r>
          <a:endParaRPr lang="en-US" dirty="0"/>
        </a:p>
      </dgm:t>
    </dgm:pt>
    <dgm:pt modelId="{980055AC-A037-8D45-9123-8ADE7EECBEAA}" type="parTrans" cxnId="{27208A68-0C63-5145-A46F-6A4EEFFFDA18}">
      <dgm:prSet/>
      <dgm:spPr/>
      <dgm:t>
        <a:bodyPr/>
        <a:lstStyle/>
        <a:p>
          <a:endParaRPr lang="en-US"/>
        </a:p>
      </dgm:t>
    </dgm:pt>
    <dgm:pt modelId="{C8C62E01-FDE3-9C47-BE3A-2695F87F0C10}" type="sibTrans" cxnId="{27208A68-0C63-5145-A46F-6A4EEFFFDA18}">
      <dgm:prSet/>
      <dgm:spPr/>
      <dgm:t>
        <a:bodyPr/>
        <a:lstStyle/>
        <a:p>
          <a:endParaRPr lang="en-US"/>
        </a:p>
      </dgm:t>
    </dgm:pt>
    <dgm:pt modelId="{092B1EC5-3289-9040-9A8A-E4221312AC63}">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smtClean="0"/>
            <a:t>QA</a:t>
          </a:r>
          <a:endParaRPr lang="en-US" dirty="0"/>
        </a:p>
      </dgm:t>
    </dgm:pt>
    <dgm:pt modelId="{02D1F585-C088-8044-95EC-D7C65F9BABAC}" type="parTrans" cxnId="{D5FA2AB2-B8D3-7B48-AD0E-4CCA363B3BF6}">
      <dgm:prSet/>
      <dgm:spPr/>
      <dgm:t>
        <a:bodyPr/>
        <a:lstStyle/>
        <a:p>
          <a:endParaRPr lang="en-US"/>
        </a:p>
      </dgm:t>
    </dgm:pt>
    <dgm:pt modelId="{05D90F30-D849-FA43-8137-9AD06D97FF6C}" type="sibTrans" cxnId="{D5FA2AB2-B8D3-7B48-AD0E-4CCA363B3BF6}">
      <dgm:prSet/>
      <dgm:spPr/>
      <dgm:t>
        <a:bodyPr/>
        <a:lstStyle/>
        <a:p>
          <a:endParaRPr lang="en-US"/>
        </a:p>
      </dgm:t>
    </dgm:pt>
    <dgm:pt modelId="{5E585B31-89CD-7740-922F-1415485976A9}">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smtClean="0"/>
            <a:t>Provision</a:t>
          </a:r>
          <a:endParaRPr lang="en-US" dirty="0"/>
        </a:p>
      </dgm:t>
    </dgm:pt>
    <dgm:pt modelId="{1153D273-E36C-9D46-9CDF-9CD00A1446F7}" type="parTrans" cxnId="{77BA9007-9905-EB4D-BF08-4793D1E5635E}">
      <dgm:prSet/>
      <dgm:spPr/>
      <dgm:t>
        <a:bodyPr/>
        <a:lstStyle/>
        <a:p>
          <a:endParaRPr lang="en-US"/>
        </a:p>
      </dgm:t>
    </dgm:pt>
    <dgm:pt modelId="{43F1DCC0-DEF4-2748-8340-C49464019185}" type="sibTrans" cxnId="{77BA9007-9905-EB4D-BF08-4793D1E5635E}">
      <dgm:prSet/>
      <dgm:spPr/>
      <dgm:t>
        <a:bodyPr/>
        <a:lstStyle/>
        <a:p>
          <a:endParaRPr lang="en-US"/>
        </a:p>
      </dgm:t>
    </dgm:pt>
    <dgm:pt modelId="{3507AD56-A57E-0A4B-B347-28049E1DD195}">
      <dgm:prSet phldrT="[Text]">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n-US" dirty="0" smtClean="0"/>
            <a:t>Deploy</a:t>
          </a:r>
          <a:endParaRPr lang="en-US" dirty="0"/>
        </a:p>
      </dgm:t>
    </dgm:pt>
    <dgm:pt modelId="{5A5162FE-A848-A54E-88C0-3CCE6F09166C}" type="parTrans" cxnId="{E759CDEE-6E57-D14C-ABB5-16C8DC840DE4}">
      <dgm:prSet/>
      <dgm:spPr/>
      <dgm:t>
        <a:bodyPr/>
        <a:lstStyle/>
        <a:p>
          <a:endParaRPr lang="en-US"/>
        </a:p>
      </dgm:t>
    </dgm:pt>
    <dgm:pt modelId="{FEC01BAB-70EA-A948-A999-A98B4420409A}" type="sibTrans" cxnId="{E759CDEE-6E57-D14C-ABB5-16C8DC840DE4}">
      <dgm:prSet/>
      <dgm:spPr/>
      <dgm:t>
        <a:bodyPr/>
        <a:lstStyle/>
        <a:p>
          <a:endParaRPr lang="en-US"/>
        </a:p>
      </dgm:t>
    </dgm:pt>
    <dgm:pt modelId="{51164AC0-E150-5B4D-9252-FF9A1A61C3E8}" type="pres">
      <dgm:prSet presAssocID="{3C874667-A09E-034C-BAA0-C0935E530EF1}" presName="Name0" presStyleCnt="0">
        <dgm:presLayoutVars>
          <dgm:dir/>
          <dgm:resizeHandles val="exact"/>
        </dgm:presLayoutVars>
      </dgm:prSet>
      <dgm:spPr/>
    </dgm:pt>
    <dgm:pt modelId="{A8953F19-E84D-844B-B56C-615075005D9A}" type="pres">
      <dgm:prSet presAssocID="{A06E6111-2552-E64B-9EC4-F9650A427C00}" presName="parTxOnly" presStyleLbl="node1" presStyleIdx="0" presStyleCnt="4">
        <dgm:presLayoutVars>
          <dgm:bulletEnabled val="1"/>
        </dgm:presLayoutVars>
      </dgm:prSet>
      <dgm:spPr/>
      <dgm:t>
        <a:bodyPr/>
        <a:lstStyle/>
        <a:p>
          <a:endParaRPr lang="en-US"/>
        </a:p>
      </dgm:t>
    </dgm:pt>
    <dgm:pt modelId="{8815EBD3-F4DA-5940-8997-23D844B31615}" type="pres">
      <dgm:prSet presAssocID="{C8C62E01-FDE3-9C47-BE3A-2695F87F0C10}" presName="parSpace" presStyleCnt="0"/>
      <dgm:spPr/>
    </dgm:pt>
    <dgm:pt modelId="{097919A2-52D3-7848-AC7F-8CA51DADB347}" type="pres">
      <dgm:prSet presAssocID="{092B1EC5-3289-9040-9A8A-E4221312AC63}" presName="parTxOnly" presStyleLbl="node1" presStyleIdx="1" presStyleCnt="4">
        <dgm:presLayoutVars>
          <dgm:bulletEnabled val="1"/>
        </dgm:presLayoutVars>
      </dgm:prSet>
      <dgm:spPr/>
      <dgm:t>
        <a:bodyPr/>
        <a:lstStyle/>
        <a:p>
          <a:endParaRPr lang="en-US"/>
        </a:p>
      </dgm:t>
    </dgm:pt>
    <dgm:pt modelId="{9F333FA4-968E-F644-B6C4-6A51693B0328}" type="pres">
      <dgm:prSet presAssocID="{05D90F30-D849-FA43-8137-9AD06D97FF6C}" presName="parSpace" presStyleCnt="0"/>
      <dgm:spPr/>
    </dgm:pt>
    <dgm:pt modelId="{C4BA77F4-ECD4-C141-914C-5012B5725685}" type="pres">
      <dgm:prSet presAssocID="{5E585B31-89CD-7740-922F-1415485976A9}" presName="parTxOnly" presStyleLbl="node1" presStyleIdx="2" presStyleCnt="4">
        <dgm:presLayoutVars>
          <dgm:bulletEnabled val="1"/>
        </dgm:presLayoutVars>
      </dgm:prSet>
      <dgm:spPr/>
      <dgm:t>
        <a:bodyPr/>
        <a:lstStyle/>
        <a:p>
          <a:endParaRPr lang="en-US"/>
        </a:p>
      </dgm:t>
    </dgm:pt>
    <dgm:pt modelId="{75EDB04C-E38A-A841-8BE2-952F7A6B11F4}" type="pres">
      <dgm:prSet presAssocID="{43F1DCC0-DEF4-2748-8340-C49464019185}" presName="parSpace" presStyleCnt="0"/>
      <dgm:spPr/>
    </dgm:pt>
    <dgm:pt modelId="{B31C7E33-B6B3-3C43-982D-93AA7DA56F0A}" type="pres">
      <dgm:prSet presAssocID="{3507AD56-A57E-0A4B-B347-28049E1DD195}" presName="parTxOnly" presStyleLbl="node1" presStyleIdx="3" presStyleCnt="4">
        <dgm:presLayoutVars>
          <dgm:bulletEnabled val="1"/>
        </dgm:presLayoutVars>
      </dgm:prSet>
      <dgm:spPr/>
      <dgm:t>
        <a:bodyPr/>
        <a:lstStyle/>
        <a:p>
          <a:endParaRPr lang="en-US"/>
        </a:p>
      </dgm:t>
    </dgm:pt>
  </dgm:ptLst>
  <dgm:cxnLst>
    <dgm:cxn modelId="{4867976F-8031-E040-94CE-DED8B7A1D399}" type="presOf" srcId="{3C874667-A09E-034C-BAA0-C0935E530EF1}" destId="{51164AC0-E150-5B4D-9252-FF9A1A61C3E8}" srcOrd="0" destOrd="0" presId="urn:microsoft.com/office/officeart/2005/8/layout/hChevron3"/>
    <dgm:cxn modelId="{27208A68-0C63-5145-A46F-6A4EEFFFDA18}" srcId="{3C874667-A09E-034C-BAA0-C0935E530EF1}" destId="{A06E6111-2552-E64B-9EC4-F9650A427C00}" srcOrd="0" destOrd="0" parTransId="{980055AC-A037-8D45-9123-8ADE7EECBEAA}" sibTransId="{C8C62E01-FDE3-9C47-BE3A-2695F87F0C10}"/>
    <dgm:cxn modelId="{D5FA2AB2-B8D3-7B48-AD0E-4CCA363B3BF6}" srcId="{3C874667-A09E-034C-BAA0-C0935E530EF1}" destId="{092B1EC5-3289-9040-9A8A-E4221312AC63}" srcOrd="1" destOrd="0" parTransId="{02D1F585-C088-8044-95EC-D7C65F9BABAC}" sibTransId="{05D90F30-D849-FA43-8137-9AD06D97FF6C}"/>
    <dgm:cxn modelId="{E3759BC4-4EAE-3944-9284-7A36F797F4E4}" type="presOf" srcId="{5E585B31-89CD-7740-922F-1415485976A9}" destId="{C4BA77F4-ECD4-C141-914C-5012B5725685}" srcOrd="0" destOrd="0" presId="urn:microsoft.com/office/officeart/2005/8/layout/hChevron3"/>
    <dgm:cxn modelId="{6DBC0FC8-4B79-434D-AFE2-56F0D8BFBFD0}" type="presOf" srcId="{092B1EC5-3289-9040-9A8A-E4221312AC63}" destId="{097919A2-52D3-7848-AC7F-8CA51DADB347}" srcOrd="0" destOrd="0" presId="urn:microsoft.com/office/officeart/2005/8/layout/hChevron3"/>
    <dgm:cxn modelId="{D8B542ED-ACD3-DC47-9527-859B5BFA45CA}" type="presOf" srcId="{A06E6111-2552-E64B-9EC4-F9650A427C00}" destId="{A8953F19-E84D-844B-B56C-615075005D9A}" srcOrd="0" destOrd="0" presId="urn:microsoft.com/office/officeart/2005/8/layout/hChevron3"/>
    <dgm:cxn modelId="{77BA9007-9905-EB4D-BF08-4793D1E5635E}" srcId="{3C874667-A09E-034C-BAA0-C0935E530EF1}" destId="{5E585B31-89CD-7740-922F-1415485976A9}" srcOrd="2" destOrd="0" parTransId="{1153D273-E36C-9D46-9CDF-9CD00A1446F7}" sibTransId="{43F1DCC0-DEF4-2748-8340-C49464019185}"/>
    <dgm:cxn modelId="{9A317E3D-90ED-1945-9475-EE730E441905}" type="presOf" srcId="{3507AD56-A57E-0A4B-B347-28049E1DD195}" destId="{B31C7E33-B6B3-3C43-982D-93AA7DA56F0A}" srcOrd="0" destOrd="0" presId="urn:microsoft.com/office/officeart/2005/8/layout/hChevron3"/>
    <dgm:cxn modelId="{E759CDEE-6E57-D14C-ABB5-16C8DC840DE4}" srcId="{3C874667-A09E-034C-BAA0-C0935E530EF1}" destId="{3507AD56-A57E-0A4B-B347-28049E1DD195}" srcOrd="3" destOrd="0" parTransId="{5A5162FE-A848-A54E-88C0-3CCE6F09166C}" sibTransId="{FEC01BAB-70EA-A948-A999-A98B4420409A}"/>
    <dgm:cxn modelId="{E6189E2A-EBB5-BF49-B922-883D127D7C5B}" type="presParOf" srcId="{51164AC0-E150-5B4D-9252-FF9A1A61C3E8}" destId="{A8953F19-E84D-844B-B56C-615075005D9A}" srcOrd="0" destOrd="0" presId="urn:microsoft.com/office/officeart/2005/8/layout/hChevron3"/>
    <dgm:cxn modelId="{D63AD9DA-8789-B642-AC72-593EFE766760}" type="presParOf" srcId="{51164AC0-E150-5B4D-9252-FF9A1A61C3E8}" destId="{8815EBD3-F4DA-5940-8997-23D844B31615}" srcOrd="1" destOrd="0" presId="urn:microsoft.com/office/officeart/2005/8/layout/hChevron3"/>
    <dgm:cxn modelId="{3A69A643-CC0F-F445-8F87-E11C8C5BACBE}" type="presParOf" srcId="{51164AC0-E150-5B4D-9252-FF9A1A61C3E8}" destId="{097919A2-52D3-7848-AC7F-8CA51DADB347}" srcOrd="2" destOrd="0" presId="urn:microsoft.com/office/officeart/2005/8/layout/hChevron3"/>
    <dgm:cxn modelId="{05E255F2-4F0C-D64E-81C0-9BC64B1202D2}" type="presParOf" srcId="{51164AC0-E150-5B4D-9252-FF9A1A61C3E8}" destId="{9F333FA4-968E-F644-B6C4-6A51693B0328}" srcOrd="3" destOrd="0" presId="urn:microsoft.com/office/officeart/2005/8/layout/hChevron3"/>
    <dgm:cxn modelId="{FF29A4CB-48F7-DB49-8B9D-69A5600686D4}" type="presParOf" srcId="{51164AC0-E150-5B4D-9252-FF9A1A61C3E8}" destId="{C4BA77F4-ECD4-C141-914C-5012B5725685}" srcOrd="4" destOrd="0" presId="urn:microsoft.com/office/officeart/2005/8/layout/hChevron3"/>
    <dgm:cxn modelId="{A841156B-8D6F-5D43-8A79-C6B164FB05E9}" type="presParOf" srcId="{51164AC0-E150-5B4D-9252-FF9A1A61C3E8}" destId="{75EDB04C-E38A-A841-8BE2-952F7A6B11F4}" srcOrd="5" destOrd="0" presId="urn:microsoft.com/office/officeart/2005/8/layout/hChevron3"/>
    <dgm:cxn modelId="{CCABFE22-1F3B-264D-BA74-41A93452DF65}" type="presParOf" srcId="{51164AC0-E150-5B4D-9252-FF9A1A61C3E8}" destId="{B31C7E33-B6B3-3C43-982D-93AA7DA56F0A}" srcOrd="6"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EE2F6-B0AF-E54C-A646-DB914BC4F259}">
      <dsp:nvSpPr>
        <dsp:cNvPr id="0" name=""/>
        <dsp:cNvSpPr/>
      </dsp:nvSpPr>
      <dsp:spPr>
        <a:xfrm>
          <a:off x="1524206" y="3369"/>
          <a:ext cx="354601" cy="354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 </a:t>
          </a:r>
          <a:endParaRPr lang="en-US" sz="2200" kern="1200" dirty="0"/>
        </a:p>
      </dsp:txBody>
      <dsp:txXfrm>
        <a:off x="1524206" y="3369"/>
        <a:ext cx="354601" cy="354601"/>
      </dsp:txXfrm>
    </dsp:sp>
    <dsp:sp modelId="{372F50C8-F504-C64F-A367-877347BDBCFB}">
      <dsp:nvSpPr>
        <dsp:cNvPr id="0" name=""/>
        <dsp:cNvSpPr/>
      </dsp:nvSpPr>
      <dsp:spPr>
        <a:xfrm>
          <a:off x="440547" y="-173"/>
          <a:ext cx="1731219" cy="1731219"/>
        </a:xfrm>
        <a:prstGeom prst="circularArrow">
          <a:avLst>
            <a:gd name="adj1" fmla="val 3994"/>
            <a:gd name="adj2" fmla="val 250583"/>
            <a:gd name="adj3" fmla="val 20571952"/>
            <a:gd name="adj4" fmla="val 18984303"/>
            <a:gd name="adj5" fmla="val 4660"/>
          </a:avLst>
        </a:prstGeom>
        <a:solidFill>
          <a:schemeClr val="bg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sp>
    <dsp:sp modelId="{2DC4447C-F50C-EC45-A071-451C21902187}">
      <dsp:nvSpPr>
        <dsp:cNvPr id="0" name=""/>
        <dsp:cNvSpPr/>
      </dsp:nvSpPr>
      <dsp:spPr>
        <a:xfrm>
          <a:off x="1919556" y="688135"/>
          <a:ext cx="354601" cy="354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 </a:t>
          </a:r>
          <a:endParaRPr lang="en-US" sz="2200" kern="1200" dirty="0"/>
        </a:p>
      </dsp:txBody>
      <dsp:txXfrm>
        <a:off x="1919556" y="688135"/>
        <a:ext cx="354601" cy="354601"/>
      </dsp:txXfrm>
    </dsp:sp>
    <dsp:sp modelId="{19435851-2835-284A-90C9-5BAE8A59437D}">
      <dsp:nvSpPr>
        <dsp:cNvPr id="0" name=""/>
        <dsp:cNvSpPr/>
      </dsp:nvSpPr>
      <dsp:spPr>
        <a:xfrm>
          <a:off x="440547" y="-173"/>
          <a:ext cx="1731219" cy="1731219"/>
        </a:xfrm>
        <a:prstGeom prst="circularArrow">
          <a:avLst>
            <a:gd name="adj1" fmla="val 3994"/>
            <a:gd name="adj2" fmla="val 250583"/>
            <a:gd name="adj3" fmla="val 2365114"/>
            <a:gd name="adj4" fmla="val 777465"/>
            <a:gd name="adj5" fmla="val 4660"/>
          </a:avLst>
        </a:prstGeom>
        <a:solidFill>
          <a:schemeClr val="bg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sp>
    <dsp:sp modelId="{ACA1426B-D2BA-234F-92EF-46EB202328B9}">
      <dsp:nvSpPr>
        <dsp:cNvPr id="0" name=""/>
        <dsp:cNvSpPr/>
      </dsp:nvSpPr>
      <dsp:spPr>
        <a:xfrm>
          <a:off x="1524206" y="1372902"/>
          <a:ext cx="354601" cy="354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 </a:t>
          </a:r>
          <a:endParaRPr lang="en-US" sz="2200" kern="1200" dirty="0"/>
        </a:p>
      </dsp:txBody>
      <dsp:txXfrm>
        <a:off x="1524206" y="1372902"/>
        <a:ext cx="354601" cy="354601"/>
      </dsp:txXfrm>
    </dsp:sp>
    <dsp:sp modelId="{56CA07D1-60EE-BF4C-8F8D-91A4A272D9A3}">
      <dsp:nvSpPr>
        <dsp:cNvPr id="0" name=""/>
        <dsp:cNvSpPr/>
      </dsp:nvSpPr>
      <dsp:spPr>
        <a:xfrm>
          <a:off x="440547" y="-173"/>
          <a:ext cx="1731219" cy="1731219"/>
        </a:xfrm>
        <a:prstGeom prst="circularArrow">
          <a:avLst>
            <a:gd name="adj1" fmla="val 3994"/>
            <a:gd name="adj2" fmla="val 250583"/>
            <a:gd name="adj3" fmla="val 6109882"/>
            <a:gd name="adj4" fmla="val 4439535"/>
            <a:gd name="adj5" fmla="val 4660"/>
          </a:avLst>
        </a:prstGeom>
        <a:solidFill>
          <a:schemeClr val="bg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sp>
    <dsp:sp modelId="{253F6E48-D5AB-824C-8325-0E7E1D38F0C0}">
      <dsp:nvSpPr>
        <dsp:cNvPr id="0" name=""/>
        <dsp:cNvSpPr/>
      </dsp:nvSpPr>
      <dsp:spPr>
        <a:xfrm>
          <a:off x="733506" y="1372902"/>
          <a:ext cx="354601" cy="354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 </a:t>
          </a:r>
          <a:endParaRPr lang="en-US" sz="2200" kern="1200" dirty="0"/>
        </a:p>
      </dsp:txBody>
      <dsp:txXfrm>
        <a:off x="733506" y="1372902"/>
        <a:ext cx="354601" cy="354601"/>
      </dsp:txXfrm>
    </dsp:sp>
    <dsp:sp modelId="{2064B468-2452-4C47-B4DB-4CEAFF29729B}">
      <dsp:nvSpPr>
        <dsp:cNvPr id="0" name=""/>
        <dsp:cNvSpPr/>
      </dsp:nvSpPr>
      <dsp:spPr>
        <a:xfrm>
          <a:off x="440547" y="-173"/>
          <a:ext cx="1731219" cy="1731219"/>
        </a:xfrm>
        <a:prstGeom prst="circularArrow">
          <a:avLst>
            <a:gd name="adj1" fmla="val 3994"/>
            <a:gd name="adj2" fmla="val 250583"/>
            <a:gd name="adj3" fmla="val 9771952"/>
            <a:gd name="adj4" fmla="val 8184303"/>
            <a:gd name="adj5" fmla="val 4660"/>
          </a:avLst>
        </a:prstGeom>
        <a:solidFill>
          <a:schemeClr val="bg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sp>
    <dsp:sp modelId="{AB84B7E1-0B11-B14C-8802-2220ACDBEDCE}">
      <dsp:nvSpPr>
        <dsp:cNvPr id="0" name=""/>
        <dsp:cNvSpPr/>
      </dsp:nvSpPr>
      <dsp:spPr>
        <a:xfrm>
          <a:off x="338156" y="688135"/>
          <a:ext cx="354601" cy="354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 </a:t>
          </a:r>
          <a:endParaRPr lang="en-US" sz="2200" kern="1200" dirty="0"/>
        </a:p>
      </dsp:txBody>
      <dsp:txXfrm>
        <a:off x="338156" y="688135"/>
        <a:ext cx="354601" cy="354601"/>
      </dsp:txXfrm>
    </dsp:sp>
    <dsp:sp modelId="{AE4C3F6F-B2D3-AE45-AA2D-98CC35C418DD}">
      <dsp:nvSpPr>
        <dsp:cNvPr id="0" name=""/>
        <dsp:cNvSpPr/>
      </dsp:nvSpPr>
      <dsp:spPr>
        <a:xfrm>
          <a:off x="440547" y="-173"/>
          <a:ext cx="1731219" cy="1731219"/>
        </a:xfrm>
        <a:prstGeom prst="circularArrow">
          <a:avLst>
            <a:gd name="adj1" fmla="val 3994"/>
            <a:gd name="adj2" fmla="val 250583"/>
            <a:gd name="adj3" fmla="val 13165114"/>
            <a:gd name="adj4" fmla="val 11577465"/>
            <a:gd name="adj5" fmla="val 4660"/>
          </a:avLst>
        </a:prstGeom>
        <a:solidFill>
          <a:schemeClr val="bg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sp>
    <dsp:sp modelId="{5BD9201D-639C-974D-A5C4-71071045FEDB}">
      <dsp:nvSpPr>
        <dsp:cNvPr id="0" name=""/>
        <dsp:cNvSpPr/>
      </dsp:nvSpPr>
      <dsp:spPr>
        <a:xfrm>
          <a:off x="733506" y="3369"/>
          <a:ext cx="354601" cy="354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 </a:t>
          </a:r>
          <a:endParaRPr lang="en-US" sz="2200" kern="1200" dirty="0"/>
        </a:p>
      </dsp:txBody>
      <dsp:txXfrm>
        <a:off x="733506" y="3369"/>
        <a:ext cx="354601" cy="354601"/>
      </dsp:txXfrm>
    </dsp:sp>
    <dsp:sp modelId="{BCFEA8DA-6BAC-9844-8FD4-8C2FA63BA3B7}">
      <dsp:nvSpPr>
        <dsp:cNvPr id="0" name=""/>
        <dsp:cNvSpPr/>
      </dsp:nvSpPr>
      <dsp:spPr>
        <a:xfrm>
          <a:off x="440547" y="-173"/>
          <a:ext cx="1731219" cy="1731219"/>
        </a:xfrm>
        <a:prstGeom prst="circularArrow">
          <a:avLst>
            <a:gd name="adj1" fmla="val 3994"/>
            <a:gd name="adj2" fmla="val 250583"/>
            <a:gd name="adj3" fmla="val 16909882"/>
            <a:gd name="adj4" fmla="val 15239535"/>
            <a:gd name="adj5" fmla="val 4660"/>
          </a:avLst>
        </a:prstGeom>
        <a:solidFill>
          <a:schemeClr val="bg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53F19-E84D-844B-B56C-615075005D9A}">
      <dsp:nvSpPr>
        <dsp:cNvPr id="0" name=""/>
        <dsp:cNvSpPr/>
      </dsp:nvSpPr>
      <dsp:spPr>
        <a:xfrm>
          <a:off x="1175" y="201642"/>
          <a:ext cx="1179894" cy="471957"/>
        </a:xfrm>
        <a:prstGeom prst="homePlate">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t>CI</a:t>
          </a:r>
          <a:endParaRPr lang="en-US" sz="1200" kern="1200" dirty="0"/>
        </a:p>
      </dsp:txBody>
      <dsp:txXfrm>
        <a:off x="1175" y="201642"/>
        <a:ext cx="1061905" cy="471957"/>
      </dsp:txXfrm>
    </dsp:sp>
    <dsp:sp modelId="{097919A2-52D3-7848-AC7F-8CA51DADB347}">
      <dsp:nvSpPr>
        <dsp:cNvPr id="0" name=""/>
        <dsp:cNvSpPr/>
      </dsp:nvSpPr>
      <dsp:spPr>
        <a:xfrm>
          <a:off x="945091" y="201642"/>
          <a:ext cx="1179894" cy="471957"/>
        </a:xfrm>
        <a:prstGeom prst="chevron">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t>QA</a:t>
          </a:r>
          <a:endParaRPr lang="en-US" sz="1200" kern="1200" dirty="0"/>
        </a:p>
      </dsp:txBody>
      <dsp:txXfrm>
        <a:off x="1181070" y="201642"/>
        <a:ext cx="707937" cy="471957"/>
      </dsp:txXfrm>
    </dsp:sp>
    <dsp:sp modelId="{C4BA77F4-ECD4-C141-914C-5012B5725685}">
      <dsp:nvSpPr>
        <dsp:cNvPr id="0" name=""/>
        <dsp:cNvSpPr/>
      </dsp:nvSpPr>
      <dsp:spPr>
        <a:xfrm>
          <a:off x="1889006" y="201642"/>
          <a:ext cx="1179894" cy="471957"/>
        </a:xfrm>
        <a:prstGeom prst="chevron">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t>Provision</a:t>
          </a:r>
          <a:endParaRPr lang="en-US" sz="1200" kern="1200" dirty="0"/>
        </a:p>
      </dsp:txBody>
      <dsp:txXfrm>
        <a:off x="2124985" y="201642"/>
        <a:ext cx="707937" cy="471957"/>
      </dsp:txXfrm>
    </dsp:sp>
    <dsp:sp modelId="{B31C7E33-B6B3-3C43-982D-93AA7DA56F0A}">
      <dsp:nvSpPr>
        <dsp:cNvPr id="0" name=""/>
        <dsp:cNvSpPr/>
      </dsp:nvSpPr>
      <dsp:spPr>
        <a:xfrm>
          <a:off x="2832921" y="201642"/>
          <a:ext cx="1179894" cy="471957"/>
        </a:xfrm>
        <a:prstGeom prst="chevron">
          <a:avLst/>
        </a:prstGeom>
        <a:solidFill>
          <a:schemeClr val="accent4"/>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t>Deploy</a:t>
          </a:r>
          <a:endParaRPr lang="en-US" sz="1200" kern="1200" dirty="0"/>
        </a:p>
      </dsp:txBody>
      <dsp:txXfrm>
        <a:off x="3068900" y="201642"/>
        <a:ext cx="707937" cy="471957"/>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D4AD86-704E-0E4B-8B1F-6411AB5CE9DE}" type="datetimeFigureOut">
              <a:rPr lang="en-US" smtClean="0"/>
              <a:t>11/3/16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21D9A96-DEBA-8E4E-950E-7C241257280B}" type="slidenum">
              <a:rPr lang="en-US" smtClean="0"/>
              <a:t>‹#›</a:t>
            </a:fld>
            <a:endParaRPr lang="en-US"/>
          </a:p>
        </p:txBody>
      </p:sp>
    </p:spTree>
    <p:extLst>
      <p:ext uri="{BB962C8B-B14F-4D97-AF65-F5344CB8AC3E}">
        <p14:creationId xmlns:p14="http://schemas.microsoft.com/office/powerpoint/2010/main" val="24158417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83165E-B792-AD41-88A8-65E018BBAC2E}" type="datetimeFigureOut">
              <a:rPr lang="en-US" smtClean="0"/>
              <a:t>11/3/16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F80AB0-F3D5-D54B-AD8F-93EE28EE5769}" type="slidenum">
              <a:rPr lang="en-US" smtClean="0"/>
              <a:t>‹#›</a:t>
            </a:fld>
            <a:endParaRPr lang="en-US"/>
          </a:p>
        </p:txBody>
      </p:sp>
    </p:spTree>
    <p:extLst>
      <p:ext uri="{BB962C8B-B14F-4D97-AF65-F5344CB8AC3E}">
        <p14:creationId xmlns:p14="http://schemas.microsoft.com/office/powerpoint/2010/main" val="242715587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 is a philosophy of collaboration and a culture of communication and trust.  It is inclusive and not exclusive.</a:t>
            </a:r>
          </a:p>
          <a:p>
            <a:endParaRPr lang="en-US" dirty="0" smtClean="0"/>
          </a:p>
          <a:p>
            <a:pPr marL="171450" indent="-171450">
              <a:buFont typeface="Arial" charset="0"/>
              <a:buChar char="•"/>
            </a:pPr>
            <a:endParaRPr lang="en-US"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4</a:t>
            </a:fld>
            <a:endParaRPr lang="en-US"/>
          </a:p>
        </p:txBody>
      </p:sp>
    </p:spTree>
    <p:extLst>
      <p:ext uri="{BB962C8B-B14F-4D97-AF65-F5344CB8AC3E}">
        <p14:creationId xmlns:p14="http://schemas.microsoft.com/office/powerpoint/2010/main" val="1037670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457200" rtl="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16</a:t>
            </a:fld>
            <a:endParaRPr lang="en-US"/>
          </a:p>
        </p:txBody>
      </p:sp>
    </p:spTree>
    <p:extLst>
      <p:ext uri="{BB962C8B-B14F-4D97-AF65-F5344CB8AC3E}">
        <p14:creationId xmlns:p14="http://schemas.microsoft.com/office/powerpoint/2010/main" val="383635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a:p>
            <a:pPr marL="628650" lvl="1"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17</a:t>
            </a:fld>
            <a:endParaRPr lang="en-US"/>
          </a:p>
        </p:txBody>
      </p:sp>
    </p:spTree>
    <p:extLst>
      <p:ext uri="{BB962C8B-B14F-4D97-AF65-F5344CB8AC3E}">
        <p14:creationId xmlns:p14="http://schemas.microsoft.com/office/powerpoint/2010/main" val="101529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the list.  There are lots of requests and distractions and interrupt</a:t>
            </a:r>
            <a:r>
              <a:rPr lang="en-US" baseline="0" dirty="0" smtClean="0"/>
              <a:t> Ops on a daily basis.  They do not have time to participate in transformative work like DevOps – they are too busy keeping the lights on.</a:t>
            </a:r>
          </a:p>
          <a:p>
            <a:r>
              <a:rPr lang="en-US" baseline="0" dirty="0" smtClean="0"/>
              <a:t> </a:t>
            </a:r>
            <a:endParaRPr lang="en-US" dirty="0" smtClean="0"/>
          </a:p>
          <a:p>
            <a:r>
              <a:rPr lang="en-US" dirty="0" smtClean="0"/>
              <a:t>When executives</a:t>
            </a:r>
            <a:r>
              <a:rPr lang="en-US" baseline="0" dirty="0" smtClean="0"/>
              <a:t> and upper management ask what DevOps is, it is helpful to define it as Agile Ops.  If Ops best practices are not automated and personnel freed to participate in pipeline tasks, you will fail at DevOps.</a:t>
            </a:r>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18</a:t>
            </a:fld>
            <a:endParaRPr lang="en-US"/>
          </a:p>
        </p:txBody>
      </p:sp>
    </p:spTree>
    <p:extLst>
      <p:ext uri="{BB962C8B-B14F-4D97-AF65-F5344CB8AC3E}">
        <p14:creationId xmlns:p14="http://schemas.microsoft.com/office/powerpoint/2010/main" val="529910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5</a:t>
            </a:fld>
            <a:endParaRPr lang="en-US"/>
          </a:p>
        </p:txBody>
      </p:sp>
    </p:spTree>
    <p:extLst>
      <p:ext uri="{BB962C8B-B14F-4D97-AF65-F5344CB8AC3E}">
        <p14:creationId xmlns:p14="http://schemas.microsoft.com/office/powerpoint/2010/main" val="862973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457200" rtl="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6</a:t>
            </a:fld>
            <a:endParaRPr lang="en-US"/>
          </a:p>
        </p:txBody>
      </p:sp>
    </p:spTree>
    <p:extLst>
      <p:ext uri="{BB962C8B-B14F-4D97-AF65-F5344CB8AC3E}">
        <p14:creationId xmlns:p14="http://schemas.microsoft.com/office/powerpoint/2010/main" val="1564810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457200" rtl="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7</a:t>
            </a:fld>
            <a:endParaRPr lang="en-US"/>
          </a:p>
        </p:txBody>
      </p:sp>
    </p:spTree>
    <p:extLst>
      <p:ext uri="{BB962C8B-B14F-4D97-AF65-F5344CB8AC3E}">
        <p14:creationId xmlns:p14="http://schemas.microsoft.com/office/powerpoint/2010/main" val="484099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history of IT has taught us anything it projects</a:t>
            </a:r>
            <a:r>
              <a:rPr lang="en-US" baseline="0" dirty="0" smtClean="0"/>
              <a:t> that microservices, containers and cloud computing will not replace all of IT, but just be one more thing that IT must manage.  DevOps must take the growing diversity of the IT portfolio into account.</a:t>
            </a:r>
          </a:p>
          <a:p>
            <a:endParaRPr lang="en-US" baseline="0" dirty="0" smtClean="0"/>
          </a:p>
          <a:p>
            <a:r>
              <a:rPr lang="en-US" baseline="0" dirty="0" smtClean="0"/>
              <a:t>Describe the progression on the next “animated” slides.</a:t>
            </a:r>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8</a:t>
            </a:fld>
            <a:endParaRPr lang="en-US"/>
          </a:p>
        </p:txBody>
      </p:sp>
    </p:spTree>
    <p:extLst>
      <p:ext uri="{BB962C8B-B14F-4D97-AF65-F5344CB8AC3E}">
        <p14:creationId xmlns:p14="http://schemas.microsoft.com/office/powerpoint/2010/main" val="1523341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9</a:t>
            </a:fld>
            <a:endParaRPr lang="en-US"/>
          </a:p>
        </p:txBody>
      </p:sp>
    </p:spTree>
    <p:extLst>
      <p:ext uri="{BB962C8B-B14F-4D97-AF65-F5344CB8AC3E}">
        <p14:creationId xmlns:p14="http://schemas.microsoft.com/office/powerpoint/2010/main" val="1533446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13</a:t>
            </a:fld>
            <a:endParaRPr lang="en-US"/>
          </a:p>
        </p:txBody>
      </p:sp>
    </p:spTree>
    <p:extLst>
      <p:ext uri="{BB962C8B-B14F-4D97-AF65-F5344CB8AC3E}">
        <p14:creationId xmlns:p14="http://schemas.microsoft.com/office/powerpoint/2010/main" val="1854007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457200" rtl="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14</a:t>
            </a:fld>
            <a:endParaRPr lang="en-US"/>
          </a:p>
        </p:txBody>
      </p:sp>
    </p:spTree>
    <p:extLst>
      <p:ext uri="{BB962C8B-B14F-4D97-AF65-F5344CB8AC3E}">
        <p14:creationId xmlns:p14="http://schemas.microsoft.com/office/powerpoint/2010/main" val="2047862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457200" rtl="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15</a:t>
            </a:fld>
            <a:endParaRPr lang="en-US"/>
          </a:p>
        </p:txBody>
      </p:sp>
    </p:spTree>
    <p:extLst>
      <p:ext uri="{BB962C8B-B14F-4D97-AF65-F5344CB8AC3E}">
        <p14:creationId xmlns:p14="http://schemas.microsoft.com/office/powerpoint/2010/main" val="522789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2.bin"/><Relationship Id="rId5" Type="http://schemas.openxmlformats.org/officeDocument/2006/relationships/image" Target="../media/image3.emf"/><Relationship Id="rId6" Type="http://schemas.openxmlformats.org/officeDocument/2006/relationships/image" Target="../media/image4.png"/><Relationship Id="rId1" Type="http://schemas.openxmlformats.org/officeDocument/2006/relationships/vmlDrawing" Target="../drawings/vmlDrawing2.vml"/><Relationship Id="rId2"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 Outro Slide">
    <p:bg bwMode="blackGray">
      <p:bgPr>
        <a:solidFill>
          <a:schemeClr val="bg2"/>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466" y="1192"/>
          <a:ext cx="1465" cy="1190"/>
        </p:xfrm>
        <a:graphic>
          <a:graphicData uri="http://schemas.openxmlformats.org/presentationml/2006/ole">
            <mc:AlternateContent xmlns:mc="http://schemas.openxmlformats.org/markup-compatibility/2006">
              <mc:Choice xmlns:v="urn:schemas-microsoft-com:vml" Requires="v">
                <p:oleObj spid="_x0000_s1356" name="think-cell Folie" r:id="rId4" imgW="360" imgH="360" progId="TCLayout.ActiveDocument.1">
                  <p:embed/>
                </p:oleObj>
              </mc:Choice>
              <mc:Fallback>
                <p:oleObj name="think-cell Foli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6" y="1192"/>
                        <a:ext cx="1465" cy="119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009097" y="1275026"/>
            <a:ext cx="3254205" cy="2221711"/>
          </a:xfrm>
          <a:prstGeom prst="rect">
            <a:avLst/>
          </a:prstGeom>
        </p:spPr>
      </p:pic>
    </p:spTree>
    <p:extLst>
      <p:ext uri="{BB962C8B-B14F-4D97-AF65-F5344CB8AC3E}">
        <p14:creationId xmlns:p14="http://schemas.microsoft.com/office/powerpoint/2010/main" val="32755409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721387"/>
            <a:ext cx="5992813" cy="1693630"/>
          </a:xfrm>
          <a:prstGeom prst="rect">
            <a:avLst/>
          </a:prstGeom>
          <a:solidFill>
            <a:srgbClr val="191919">
              <a:alpha val="75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a:p>
        </p:txBody>
      </p:sp>
      <p:sp>
        <p:nvSpPr>
          <p:cNvPr id="6" name="Titel 4"/>
          <p:cNvSpPr>
            <a:spLocks noGrp="1"/>
          </p:cNvSpPr>
          <p:nvPr>
            <p:ph type="title" hasCustomPrompt="1"/>
          </p:nvPr>
        </p:nvSpPr>
        <p:spPr>
          <a:xfrm>
            <a:off x="402769" y="2307295"/>
            <a:ext cx="5590043" cy="507831"/>
          </a:xfrm>
        </p:spPr>
        <p:txBody>
          <a:bodyPr wrap="square">
            <a:spAutoFit/>
          </a:bodyPr>
          <a:lstStyle>
            <a:lvl1pPr>
              <a:defRPr sz="3600" b="0" baseline="0">
                <a:solidFill>
                  <a:srgbClr val="FFCC00"/>
                </a:solidFill>
              </a:defRPr>
            </a:lvl1pPr>
          </a:lstStyle>
          <a:p>
            <a:r>
              <a:rPr lang="en-US" noProof="0" smtClean="0"/>
              <a:t>Presentation Title</a:t>
            </a:r>
            <a:endParaRPr lang="en-US" noProof="0"/>
          </a:p>
        </p:txBody>
      </p:sp>
      <p:sp>
        <p:nvSpPr>
          <p:cNvPr id="10" name="Textplatzhalter 14"/>
          <p:cNvSpPr>
            <a:spLocks noGrp="1"/>
          </p:cNvSpPr>
          <p:nvPr>
            <p:ph type="body" sz="quarter" idx="14" hasCustomPrompt="1"/>
          </p:nvPr>
        </p:nvSpPr>
        <p:spPr>
          <a:xfrm>
            <a:off x="420297" y="1995116"/>
            <a:ext cx="5071697" cy="276999"/>
          </a:xfrm>
        </p:spPr>
        <p:txBody>
          <a:bodyPr/>
          <a:lstStyle>
            <a:lvl1pPr marL="0" indent="0">
              <a:buNone/>
              <a:defRPr sz="1800">
                <a:solidFill>
                  <a:schemeClr val="bg2"/>
                </a:solidFill>
              </a:defRPr>
            </a:lvl1pPr>
            <a:lvl2pPr marL="224576" indent="0">
              <a:buNone/>
              <a:defRPr sz="2600">
                <a:solidFill>
                  <a:schemeClr val="accent5"/>
                </a:solidFill>
              </a:defRPr>
            </a:lvl2pPr>
            <a:lvl3pPr marL="382861" indent="0">
              <a:buNone/>
              <a:defRPr sz="2600">
                <a:solidFill>
                  <a:schemeClr val="accent5"/>
                </a:solidFill>
              </a:defRPr>
            </a:lvl3pPr>
            <a:lvl4pPr marL="530324" indent="0">
              <a:buNone/>
              <a:defRPr sz="2600">
                <a:solidFill>
                  <a:schemeClr val="accent5"/>
                </a:solidFill>
              </a:defRPr>
            </a:lvl4pPr>
            <a:lvl5pPr marL="688609" indent="0">
              <a:buNone/>
              <a:defRPr sz="2600">
                <a:solidFill>
                  <a:schemeClr val="accent5"/>
                </a:solidFill>
              </a:defRPr>
            </a:lvl5pPr>
          </a:lstStyle>
          <a:p>
            <a:pPr lvl="0"/>
            <a:r>
              <a:rPr lang="en-US" noProof="0" smtClean="0"/>
              <a:t>Month Year</a:t>
            </a:r>
            <a:endParaRPr lang="en-US" noProof="0"/>
          </a:p>
        </p:txBody>
      </p:sp>
      <p:sp>
        <p:nvSpPr>
          <p:cNvPr id="11" name="Textplatzhalter 14"/>
          <p:cNvSpPr>
            <a:spLocks noGrp="1"/>
          </p:cNvSpPr>
          <p:nvPr>
            <p:ph type="body" sz="quarter" idx="15" hasCustomPrompt="1"/>
          </p:nvPr>
        </p:nvSpPr>
        <p:spPr>
          <a:xfrm>
            <a:off x="427162" y="2864530"/>
            <a:ext cx="5071697" cy="276999"/>
          </a:xfrm>
        </p:spPr>
        <p:txBody>
          <a:bodyPr/>
          <a:lstStyle>
            <a:lvl1pPr marL="0" indent="0">
              <a:buNone/>
              <a:defRPr sz="1800">
                <a:solidFill>
                  <a:srgbClr val="FFFFFF"/>
                </a:solidFill>
              </a:defRPr>
            </a:lvl1pPr>
            <a:lvl2pPr marL="224576" indent="0">
              <a:buNone/>
              <a:defRPr sz="2600">
                <a:solidFill>
                  <a:schemeClr val="accent5"/>
                </a:solidFill>
              </a:defRPr>
            </a:lvl2pPr>
            <a:lvl3pPr marL="382861" indent="0">
              <a:buNone/>
              <a:defRPr sz="2600">
                <a:solidFill>
                  <a:schemeClr val="accent5"/>
                </a:solidFill>
              </a:defRPr>
            </a:lvl3pPr>
            <a:lvl4pPr marL="530324" indent="0">
              <a:buNone/>
              <a:defRPr sz="2600">
                <a:solidFill>
                  <a:schemeClr val="accent5"/>
                </a:solidFill>
              </a:defRPr>
            </a:lvl4pPr>
            <a:lvl5pPr marL="688609" indent="0">
              <a:buNone/>
              <a:defRPr sz="2600">
                <a:solidFill>
                  <a:schemeClr val="accent5"/>
                </a:solidFill>
              </a:defRPr>
            </a:lvl5pPr>
          </a:lstStyle>
          <a:p>
            <a:pPr lvl="0"/>
            <a:r>
              <a:rPr lang="en-US" noProof="0" smtClean="0"/>
              <a:t>Presenter Name</a:t>
            </a:r>
            <a:endParaRPr lang="en-US" noProof="0"/>
          </a:p>
        </p:txBody>
      </p:sp>
    </p:spTree>
    <p:extLst>
      <p:ext uri="{BB962C8B-B14F-4D97-AF65-F5344CB8AC3E}">
        <p14:creationId xmlns:p14="http://schemas.microsoft.com/office/powerpoint/2010/main" val="13034553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5986464" cy="5143500"/>
          </a:xfrm>
          <a:prstGeom prst="rect">
            <a:avLst/>
          </a:prstGeom>
          <a:solidFill>
            <a:srgbClr val="191919">
              <a:alpha val="75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a:p>
        </p:txBody>
      </p:sp>
      <p:sp>
        <p:nvSpPr>
          <p:cNvPr id="3" name="Title 1"/>
          <p:cNvSpPr txBox="1">
            <a:spLocks/>
          </p:cNvSpPr>
          <p:nvPr userDrawn="1"/>
        </p:nvSpPr>
        <p:spPr>
          <a:xfrm>
            <a:off x="0" y="2324231"/>
            <a:ext cx="2302933" cy="507831"/>
          </a:xfrm>
          <a:prstGeom prst="rect">
            <a:avLst/>
          </a:prstGeom>
        </p:spPr>
        <p:txBody>
          <a:bodyPr/>
          <a:lstStyle>
            <a:lvl1pPr algn="l" defTabSz="457200" rtl="0" eaLnBrk="1" latinLnBrk="0" hangingPunct="1">
              <a:lnSpc>
                <a:spcPct val="90000"/>
              </a:lnSpc>
              <a:spcBef>
                <a:spcPts val="0"/>
              </a:spcBef>
              <a:buNone/>
              <a:defRPr sz="2100" b="0" i="0" kern="1200" spc="-20" baseline="0">
                <a:solidFill>
                  <a:srgbClr val="333333"/>
                </a:solidFill>
                <a:latin typeface="Arial"/>
                <a:ea typeface="+mj-ea"/>
                <a:cs typeface="Arial"/>
              </a:defRPr>
            </a:lvl1pPr>
          </a:lstStyle>
          <a:p>
            <a:pPr algn="ctr"/>
            <a:r>
              <a:rPr lang="en-US" sz="2300" b="1" noProof="0" smtClean="0">
                <a:solidFill>
                  <a:schemeClr val="bg1"/>
                </a:solidFill>
              </a:rPr>
              <a:t>AGENDA</a:t>
            </a:r>
            <a:endParaRPr lang="en-US" sz="2300" b="1" noProof="0">
              <a:solidFill>
                <a:schemeClr val="bg1"/>
              </a:solidFill>
            </a:endParaRPr>
          </a:p>
        </p:txBody>
      </p:sp>
      <p:cxnSp>
        <p:nvCxnSpPr>
          <p:cNvPr id="4" name="Straight Connector 3"/>
          <p:cNvCxnSpPr/>
          <p:nvPr userDrawn="1"/>
        </p:nvCxnSpPr>
        <p:spPr>
          <a:xfrm>
            <a:off x="2302933" y="1608666"/>
            <a:ext cx="0" cy="1854200"/>
          </a:xfrm>
          <a:prstGeom prst="line">
            <a:avLst/>
          </a:prstGeom>
          <a:ln w="28575" cmpd="sng">
            <a:solidFill>
              <a:srgbClr val="FFCC00"/>
            </a:solidFill>
          </a:ln>
        </p:spPr>
        <p:style>
          <a:lnRef idx="1">
            <a:schemeClr val="dk1"/>
          </a:lnRef>
          <a:fillRef idx="0">
            <a:schemeClr val="dk1"/>
          </a:fillRef>
          <a:effectRef idx="0">
            <a:schemeClr val="dk1"/>
          </a:effectRef>
          <a:fontRef idx="minor">
            <a:schemeClr val="tx1"/>
          </a:fontRef>
        </p:style>
      </p:cxnSp>
      <p:sp>
        <p:nvSpPr>
          <p:cNvPr id="7" name="Text Placeholder 6"/>
          <p:cNvSpPr>
            <a:spLocks noGrp="1"/>
          </p:cNvSpPr>
          <p:nvPr>
            <p:ph type="body" sz="quarter" idx="10"/>
          </p:nvPr>
        </p:nvSpPr>
        <p:spPr>
          <a:xfrm>
            <a:off x="2659593" y="1608666"/>
            <a:ext cx="3326870" cy="1854200"/>
          </a:xfrm>
        </p:spPr>
        <p:txBody>
          <a:bodyPr anchor="ctr" anchorCtr="0"/>
          <a:lstStyle>
            <a:lvl1pPr>
              <a:defRPr>
                <a:solidFill>
                  <a:srgbClr val="FFFFFF"/>
                </a:solidFill>
              </a:defRPr>
            </a:lvl1pPr>
          </a:lstStyle>
          <a:p>
            <a:pPr lvl="0"/>
            <a:r>
              <a:rPr lang="en-US" noProof="0" smtClean="0"/>
              <a:t>Click to edit Master text styles</a:t>
            </a:r>
          </a:p>
        </p:txBody>
      </p:sp>
    </p:spTree>
    <p:extLst>
      <p:ext uri="{BB962C8B-B14F-4D97-AF65-F5344CB8AC3E}">
        <p14:creationId xmlns:p14="http://schemas.microsoft.com/office/powerpoint/2010/main" val="13478943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rgbClr val="333333"/>
                </a:solidFill>
                <a:latin typeface="Arial"/>
                <a:cs typeface="Arial"/>
              </a:defRPr>
            </a:lvl1pPr>
            <a:lvl2pPr>
              <a:defRPr>
                <a:solidFill>
                  <a:srgbClr val="333333"/>
                </a:solidFill>
                <a:latin typeface="Arial"/>
                <a:cs typeface="Arial"/>
              </a:defRPr>
            </a:lvl2pPr>
            <a:lvl3pPr>
              <a:defRPr>
                <a:solidFill>
                  <a:srgbClr val="333333"/>
                </a:solidFill>
                <a:latin typeface="Arial"/>
                <a:cs typeface="Arial"/>
              </a:defRPr>
            </a:lvl3pPr>
            <a:lvl4pPr>
              <a:defRPr>
                <a:solidFill>
                  <a:srgbClr val="333333"/>
                </a:solidFill>
                <a:latin typeface="Arial"/>
                <a:cs typeface="Arial"/>
              </a:defRPr>
            </a:lvl4pPr>
            <a:lvl5pPr>
              <a:defRPr>
                <a:solidFill>
                  <a:srgbClr val="333333"/>
                </a:solidFill>
                <a:latin typeface="Arial"/>
                <a:cs typeface="Aria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itel 3"/>
          <p:cNvSpPr>
            <a:spLocks noGrp="1"/>
          </p:cNvSpPr>
          <p:nvPr>
            <p:ph type="title" hasCustomPrompt="1"/>
          </p:nvPr>
        </p:nvSpPr>
        <p:spPr>
          <a:xfrm>
            <a:off x="430213" y="377854"/>
            <a:ext cx="8280000" cy="296235"/>
          </a:xfrm>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5274951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6412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vmlDrawing" Target="../drawings/vmlDrawing1.vml"/><Relationship Id="rId8" Type="http://schemas.openxmlformats.org/officeDocument/2006/relationships/tags" Target="../tags/tag2.xml"/><Relationship Id="rId9" Type="http://schemas.openxmlformats.org/officeDocument/2006/relationships/oleObject" Target="../embeddings/oleObject1.bin"/><Relationship Id="rId10" Type="http://schemas.openxmlformats.org/officeDocument/2006/relationships/image" Target="../media/image1.emf"/><Relationship Id="rId11"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8"/>
            </p:custDataLst>
            <p:extLst>
              <p:ext uri="{D42A27DB-BD31-4B8C-83A1-F6EECF244321}">
                <p14:modId xmlns:p14="http://schemas.microsoft.com/office/powerpoint/2010/main" val="22544115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26" name="think-cell Folie" r:id="rId9" imgW="270" imgH="270" progId="TCLayout.ActiveDocument.1">
                  <p:embed/>
                </p:oleObj>
              </mc:Choice>
              <mc:Fallback>
                <p:oleObj name="think-cell Foli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9" name="Rectangle 8"/>
          <p:cNvSpPr/>
          <p:nvPr/>
        </p:nvSpPr>
        <p:spPr>
          <a:xfrm>
            <a:off x="0" y="4825266"/>
            <a:ext cx="9143999" cy="3182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0"/>
          </a:p>
        </p:txBody>
      </p:sp>
      <p:sp>
        <p:nvSpPr>
          <p:cNvPr id="2" name="Title Placeholder 1"/>
          <p:cNvSpPr>
            <a:spLocks noGrp="1"/>
          </p:cNvSpPr>
          <p:nvPr>
            <p:ph type="title"/>
          </p:nvPr>
        </p:nvSpPr>
        <p:spPr>
          <a:xfrm>
            <a:off x="430213" y="352453"/>
            <a:ext cx="8280000" cy="296235"/>
          </a:xfrm>
          <a:prstGeom prst="rect">
            <a:avLst/>
          </a:prstGeom>
        </p:spPr>
        <p:txBody>
          <a:bodyPr vert="horz" lIns="0" tIns="0" rIns="0" bIns="0" rtlCol="0" anchor="t" anchorCtr="0">
            <a:sp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430213" y="1016521"/>
            <a:ext cx="8280000" cy="1159292"/>
          </a:xfrm>
          <a:prstGeom prst="rect">
            <a:avLst/>
          </a:prstGeom>
        </p:spPr>
        <p:txBody>
          <a:bodyPr vert="horz" lIns="0" tIns="0" rIns="0" bIns="0" rtlCol="0">
            <a:sp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Slide Number Placeholder 5"/>
          <p:cNvSpPr txBox="1">
            <a:spLocks/>
          </p:cNvSpPr>
          <p:nvPr/>
        </p:nvSpPr>
        <p:spPr>
          <a:xfrm>
            <a:off x="4485798" y="4933683"/>
            <a:ext cx="172404" cy="155171"/>
          </a:xfrm>
          <a:prstGeom prst="rect">
            <a:avLst/>
          </a:prstGeom>
        </p:spPr>
        <p:txBody>
          <a:bodyPr vert="horz" wrap="none" lIns="0" tIns="0" rIns="0" bIns="0" rtlCol="0" anchor="b" anchorCtr="0">
            <a:spAutoFit/>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1100" b="1" i="0" noProof="0" smtClean="0">
                <a:solidFill>
                  <a:schemeClr val="bg1"/>
                </a:solidFill>
                <a:latin typeface="+mn-lt"/>
                <a:cs typeface="Arial" panose="020B0604020202020204" pitchFamily="34" charset="0"/>
              </a:rPr>
              <a:pPr algn="ctr">
                <a:lnSpc>
                  <a:spcPct val="90000"/>
                </a:lnSpc>
                <a:spcBef>
                  <a:spcPts val="0"/>
                </a:spcBef>
              </a:pPr>
              <a:t>‹#›</a:t>
            </a:fld>
            <a:endParaRPr lang="en-US" sz="1100" b="1" i="0" noProof="0">
              <a:solidFill>
                <a:schemeClr val="bg1"/>
              </a:solidFill>
              <a:latin typeface="+mn-lt"/>
              <a:cs typeface="Arial" panose="020B0604020202020204" pitchFamily="34" charset="0"/>
            </a:endParaRPr>
          </a:p>
        </p:txBody>
      </p:sp>
      <p:pic>
        <p:nvPicPr>
          <p:cNvPr id="4" name="Picture 3"/>
          <p:cNvPicPr>
            <a:picLocks noChangeAspect="1"/>
          </p:cNvPicPr>
          <p:nvPr userDrawn="1"/>
        </p:nvPicPr>
        <p:blipFill rotWithShape="1">
          <a:blip r:embed="rId11" cstate="email">
            <a:extLst>
              <a:ext uri="{28A0092B-C50C-407E-A947-70E740481C1C}">
                <a14:useLocalDpi xmlns:a14="http://schemas.microsoft.com/office/drawing/2010/main"/>
              </a:ext>
            </a:extLst>
          </a:blip>
          <a:srcRect/>
          <a:stretch/>
        </p:blipFill>
        <p:spPr>
          <a:xfrm>
            <a:off x="142875" y="4883112"/>
            <a:ext cx="904875" cy="204166"/>
          </a:xfrm>
          <a:prstGeom prst="rect">
            <a:avLst/>
          </a:prstGeom>
        </p:spPr>
      </p:pic>
      <p:sp>
        <p:nvSpPr>
          <p:cNvPr id="6" name="TextBox 5"/>
          <p:cNvSpPr txBox="1"/>
          <p:nvPr userDrawn="1"/>
        </p:nvSpPr>
        <p:spPr>
          <a:xfrm>
            <a:off x="7256475" y="4954112"/>
            <a:ext cx="1743063" cy="92333"/>
          </a:xfrm>
          <a:prstGeom prst="rect">
            <a:avLst/>
          </a:prstGeom>
          <a:noFill/>
        </p:spPr>
        <p:txBody>
          <a:bodyPr wrap="none" tIns="0" rIns="0" bIns="0" rtlCol="0">
            <a:spAutoFit/>
          </a:bodyPr>
          <a:lstStyle/>
          <a:p>
            <a:pPr algn="r"/>
            <a:r>
              <a:rPr lang="en-US" sz="600" noProof="0" smtClean="0">
                <a:solidFill>
                  <a:schemeClr val="bg1"/>
                </a:solidFill>
                <a:latin typeface="+mn-lt"/>
                <a:cs typeface="Arial" panose="020B0604020202020204" pitchFamily="34" charset="0"/>
              </a:rPr>
              <a:t>Property of Automic Software. All rights reserved</a:t>
            </a:r>
          </a:p>
        </p:txBody>
      </p:sp>
    </p:spTree>
    <p:extLst>
      <p:ext uri="{BB962C8B-B14F-4D97-AF65-F5344CB8AC3E}">
        <p14:creationId xmlns:p14="http://schemas.microsoft.com/office/powerpoint/2010/main" val="2603944883"/>
      </p:ext>
    </p:extLst>
  </p:cSld>
  <p:clrMap bg1="lt1" tx1="dk1" bg2="lt2" tx2="dk2" accent1="accent1" accent2="accent2" accent3="accent3" accent4="accent4" accent5="accent5" accent6="accent6" hlink="hlink" folHlink="folHlink"/>
  <p:sldLayoutIdLst>
    <p:sldLayoutId id="2147483677" r:id="rId1"/>
    <p:sldLayoutId id="2147483652" r:id="rId2"/>
    <p:sldLayoutId id="2147483654" r:id="rId3"/>
    <p:sldLayoutId id="2147483650" r:id="rId4"/>
    <p:sldLayoutId id="2147483678" r:id="rId5"/>
  </p:sldLayoutIdLst>
  <p:timing>
    <p:tnLst>
      <p:par>
        <p:cTn id="1" dur="indefinite" restart="never" nodeType="tmRoot"/>
      </p:par>
    </p:tnLst>
  </p:timing>
  <p:txStyles>
    <p:titleStyle>
      <a:lvl1pPr algn="l" defTabSz="457200" rtl="0" eaLnBrk="1" latinLnBrk="0" hangingPunct="1">
        <a:lnSpc>
          <a:spcPct val="90000"/>
        </a:lnSpc>
        <a:spcBef>
          <a:spcPts val="0"/>
        </a:spcBef>
        <a:buNone/>
        <a:defRPr sz="2100" b="1" i="0" kern="1200" spc="-20" baseline="0">
          <a:solidFill>
            <a:srgbClr val="333333"/>
          </a:solidFill>
          <a:latin typeface="Arial"/>
          <a:ea typeface="+mj-ea"/>
          <a:cs typeface="Arial"/>
        </a:defRPr>
      </a:lvl1pPr>
    </p:titleStyle>
    <p:bodyStyle>
      <a:lvl1pPr marL="0" indent="0" algn="l" defTabSz="457200" rtl="0" eaLnBrk="1" latinLnBrk="0" hangingPunct="1">
        <a:spcBef>
          <a:spcPts val="400"/>
        </a:spcBef>
        <a:buClr>
          <a:schemeClr val="accent2"/>
        </a:buClr>
        <a:buFont typeface="Arial"/>
        <a:buNone/>
        <a:defRPr sz="1400" b="0" i="0" kern="1200" spc="-20" baseline="0">
          <a:solidFill>
            <a:srgbClr val="333333"/>
          </a:solidFill>
          <a:latin typeface="Arial"/>
          <a:ea typeface="+mn-ea"/>
          <a:cs typeface="Arial"/>
        </a:defRPr>
      </a:lvl1pPr>
      <a:lvl2pPr marL="180975" indent="0" algn="l" defTabSz="457200" rtl="0" eaLnBrk="1" latinLnBrk="0" hangingPunct="1">
        <a:spcBef>
          <a:spcPts val="400"/>
        </a:spcBef>
        <a:buClr>
          <a:schemeClr val="accent2"/>
        </a:buClr>
        <a:buFont typeface="Arial"/>
        <a:buNone/>
        <a:defRPr sz="1200" b="0" i="0" kern="1200" spc="-20" baseline="0">
          <a:solidFill>
            <a:srgbClr val="333333"/>
          </a:solidFill>
          <a:latin typeface="Arial"/>
          <a:ea typeface="+mn-ea"/>
          <a:cs typeface="Arial"/>
        </a:defRPr>
      </a:lvl2pPr>
      <a:lvl3pPr marL="412750" indent="0" algn="l" defTabSz="457200" rtl="0" eaLnBrk="1" latinLnBrk="0" hangingPunct="1">
        <a:spcBef>
          <a:spcPts val="400"/>
        </a:spcBef>
        <a:buClr>
          <a:schemeClr val="accent2"/>
        </a:buClr>
        <a:buFont typeface="Arial"/>
        <a:buNone/>
        <a:defRPr sz="1200" b="0" i="0" kern="1200" spc="-20" baseline="0">
          <a:solidFill>
            <a:srgbClr val="333333"/>
          </a:solidFill>
          <a:latin typeface="Arial"/>
          <a:ea typeface="+mn-ea"/>
          <a:cs typeface="Arial"/>
        </a:defRPr>
      </a:lvl3pPr>
      <a:lvl4pPr marL="582613" indent="0" algn="l" defTabSz="457200" rtl="0" eaLnBrk="1" latinLnBrk="0" hangingPunct="1">
        <a:spcBef>
          <a:spcPts val="400"/>
        </a:spcBef>
        <a:buClr>
          <a:schemeClr val="accent2"/>
        </a:buClr>
        <a:buFont typeface="Arial"/>
        <a:buNone/>
        <a:defRPr sz="1200" b="0" i="0" kern="1200" spc="-20" baseline="0">
          <a:solidFill>
            <a:srgbClr val="333333"/>
          </a:solidFill>
          <a:latin typeface="Arial"/>
          <a:ea typeface="+mn-ea"/>
          <a:cs typeface="Arial"/>
        </a:defRPr>
      </a:lvl4pPr>
      <a:lvl5pPr marL="808038" indent="0" algn="l" defTabSz="457200" rtl="0" eaLnBrk="1" latinLnBrk="0" hangingPunct="1">
        <a:spcBef>
          <a:spcPts val="400"/>
        </a:spcBef>
        <a:buClr>
          <a:schemeClr val="accent2"/>
        </a:buClr>
        <a:buFont typeface="Arial"/>
        <a:buNone/>
        <a:defRPr sz="1200" b="0" i="0" kern="1200" spc="-20" baseline="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11.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18.png"/><Relationship Id="rId19"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12.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25.png"/><Relationship Id="rId15" Type="http://schemas.openxmlformats.org/officeDocument/2006/relationships/image" Target="../media/image18.png"/><Relationship Id="rId16" Type="http://schemas.openxmlformats.org/officeDocument/2006/relationships/image" Target="../media/image22.tiff"/><Relationship Id="rId17" Type="http://schemas.openxmlformats.org/officeDocument/2006/relationships/image" Target="../media/image23.png"/><Relationship Id="rId18" Type="http://schemas.openxmlformats.org/officeDocument/2006/relationships/image" Target="../media/image24.png"/><Relationship Id="rId19"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tiff"/><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8.tiff"/></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1.wdp"/><Relationship Id="rId5" Type="http://schemas.openxmlformats.org/officeDocument/2006/relationships/image" Target="../media/image30.tiff"/><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25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7. </a:t>
            </a:r>
            <a:r>
              <a:rPr lang="en-US" dirty="0"/>
              <a:t>Failing to Consider IT History</a:t>
            </a:r>
            <a:endParaRPr lang="en-US" dirty="0"/>
          </a:p>
        </p:txBody>
      </p:sp>
      <p:pic>
        <p:nvPicPr>
          <p:cNvPr id="4" name="Picture 3" descr="BACK WALL.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05251" y="1493226"/>
            <a:ext cx="4692957" cy="2709672"/>
          </a:xfrm>
          <a:prstGeom prst="rect">
            <a:avLst/>
          </a:prstGeom>
        </p:spPr>
      </p:pic>
      <p:pic>
        <p:nvPicPr>
          <p:cNvPr id="5" name="Picture 4" descr="Building.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03060" y="651056"/>
            <a:ext cx="2610005" cy="2416346"/>
          </a:xfrm>
          <a:prstGeom prst="rect">
            <a:avLst/>
          </a:prstGeom>
        </p:spPr>
      </p:pic>
      <p:pic>
        <p:nvPicPr>
          <p:cNvPr id="6" name="Picture 5" descr="wall.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90741" y="2839709"/>
            <a:ext cx="4707172" cy="1765190"/>
          </a:xfrm>
          <a:prstGeom prst="rect">
            <a:avLst/>
          </a:prstGeom>
        </p:spPr>
      </p:pic>
      <p:pic>
        <p:nvPicPr>
          <p:cNvPr id="15" name="Picture 14" descr="MAINFRAM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61931" y="1495322"/>
            <a:ext cx="1418709" cy="1648356"/>
          </a:xfrm>
          <a:prstGeom prst="rect">
            <a:avLst/>
          </a:prstGeom>
        </p:spPr>
      </p:pic>
      <p:pic>
        <p:nvPicPr>
          <p:cNvPr id="16" name="Picture 15" descr="MARKETING TOWER.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84438" y="2047856"/>
            <a:ext cx="1085654" cy="1183241"/>
          </a:xfrm>
          <a:prstGeom prst="rect">
            <a:avLst/>
          </a:prstGeom>
        </p:spPr>
      </p:pic>
      <p:pic>
        <p:nvPicPr>
          <p:cNvPr id="17" name="Picture 16" descr="SALES TOWER.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68636" y="2317198"/>
            <a:ext cx="1016530" cy="1183241"/>
          </a:xfrm>
          <a:prstGeom prst="rect">
            <a:avLst/>
          </a:prstGeom>
        </p:spPr>
      </p:pic>
      <p:pic>
        <p:nvPicPr>
          <p:cNvPr id="18" name="Picture 17" descr="FINANCE TOWER.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40136" y="2655298"/>
            <a:ext cx="1016530" cy="1183241"/>
          </a:xfrm>
          <a:prstGeom prst="rect">
            <a:avLst/>
          </a:prstGeom>
        </p:spPr>
      </p:pic>
      <p:cxnSp>
        <p:nvCxnSpPr>
          <p:cNvPr id="19" name="Straight Connector 18"/>
          <p:cNvCxnSpPr/>
          <p:nvPr/>
        </p:nvCxnSpPr>
        <p:spPr>
          <a:xfrm flipH="1">
            <a:off x="5755227" y="1883603"/>
            <a:ext cx="806953" cy="629408"/>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a:off x="5291144" y="1915199"/>
            <a:ext cx="783873" cy="482840"/>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a:off x="6996598" y="2319500"/>
            <a:ext cx="265334" cy="42096"/>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6372521" y="2170661"/>
            <a:ext cx="377073" cy="484632"/>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pic>
        <p:nvPicPr>
          <p:cNvPr id="24" name="Picture 23" descr="PURCHASE ORDER.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714705" y="88884"/>
            <a:ext cx="1283208" cy="1094232"/>
          </a:xfrm>
          <a:prstGeom prst="rect">
            <a:avLst/>
          </a:prstGeom>
        </p:spPr>
      </p:pic>
      <p:pic>
        <p:nvPicPr>
          <p:cNvPr id="25" name="Picture 24" descr="SHIPMENTS.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701634" y="126343"/>
            <a:ext cx="1472184" cy="1146048"/>
          </a:xfrm>
          <a:prstGeom prst="rect">
            <a:avLst/>
          </a:prstGeom>
        </p:spPr>
      </p:pic>
      <p:pic>
        <p:nvPicPr>
          <p:cNvPr id="27" name="Picture 26" descr="SUPPLIER INVOICES.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499535" y="2521185"/>
            <a:ext cx="1161288" cy="914400"/>
          </a:xfrm>
          <a:prstGeom prst="rect">
            <a:avLst/>
          </a:prstGeom>
        </p:spPr>
      </p:pic>
      <p:sp>
        <p:nvSpPr>
          <p:cNvPr id="28" name="Right Arrow 27"/>
          <p:cNvSpPr/>
          <p:nvPr/>
        </p:nvSpPr>
        <p:spPr>
          <a:xfrm rot="2135139">
            <a:off x="5298915" y="1568528"/>
            <a:ext cx="420463" cy="110909"/>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rtlCol="0" anchor="ctr"/>
          <a:lstStyle/>
          <a:p>
            <a:pPr algn="ctr" defTabSz="457142"/>
            <a:endParaRPr lang="en-US">
              <a:solidFill>
                <a:srgbClr val="FFFFFF"/>
              </a:solidFill>
            </a:endParaRPr>
          </a:p>
        </p:txBody>
      </p:sp>
      <p:sp>
        <p:nvSpPr>
          <p:cNvPr id="29" name="Right Arrow 28"/>
          <p:cNvSpPr/>
          <p:nvPr/>
        </p:nvSpPr>
        <p:spPr>
          <a:xfrm>
            <a:off x="3703868" y="2828806"/>
            <a:ext cx="420463" cy="110909"/>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rtlCol="0" anchor="ctr"/>
          <a:lstStyle/>
          <a:p>
            <a:pPr algn="ctr" defTabSz="457142"/>
            <a:endParaRPr lang="en-US">
              <a:solidFill>
                <a:srgbClr val="FFFFFF"/>
              </a:solidFill>
            </a:endParaRPr>
          </a:p>
        </p:txBody>
      </p:sp>
      <p:sp>
        <p:nvSpPr>
          <p:cNvPr id="30" name="Right Arrow 29"/>
          <p:cNvSpPr/>
          <p:nvPr/>
        </p:nvSpPr>
        <p:spPr>
          <a:xfrm rot="1770031">
            <a:off x="4395917" y="1726164"/>
            <a:ext cx="420463" cy="110909"/>
          </a:xfrm>
          <a:prstGeom prst="rightArrow">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rtlCol="0" anchor="ctr"/>
          <a:lstStyle/>
          <a:p>
            <a:pPr algn="ctr" defTabSz="457142"/>
            <a:endParaRPr lang="en-US">
              <a:solidFill>
                <a:srgbClr val="FFFFFF"/>
              </a:solidFill>
            </a:endParaRPr>
          </a:p>
        </p:txBody>
      </p:sp>
      <p:sp>
        <p:nvSpPr>
          <p:cNvPr id="31" name="Right Arrow 30"/>
          <p:cNvSpPr/>
          <p:nvPr/>
        </p:nvSpPr>
        <p:spPr>
          <a:xfrm rot="8207536">
            <a:off x="8176968" y="1336477"/>
            <a:ext cx="420463" cy="110909"/>
          </a:xfrm>
          <a:prstGeom prst="rightArrow">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rtlCol="0" anchor="ctr"/>
          <a:lstStyle/>
          <a:p>
            <a:pPr algn="ctr" defTabSz="457142"/>
            <a:endParaRPr lang="en-US">
              <a:solidFill>
                <a:srgbClr val="FFFFFF"/>
              </a:solidFill>
            </a:endParaRPr>
          </a:p>
        </p:txBody>
      </p:sp>
      <p:pic>
        <p:nvPicPr>
          <p:cNvPr id="37" name="Picture 36" descr="SALESFORCE.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927886" y="3767709"/>
            <a:ext cx="1124712" cy="646176"/>
          </a:xfrm>
          <a:prstGeom prst="rect">
            <a:avLst/>
          </a:prstGeom>
        </p:spPr>
      </p:pic>
      <p:cxnSp>
        <p:nvCxnSpPr>
          <p:cNvPr id="38" name="Straight Connector 37"/>
          <p:cNvCxnSpPr>
            <a:endCxn id="37" idx="0"/>
          </p:cNvCxnSpPr>
          <p:nvPr/>
        </p:nvCxnSpPr>
        <p:spPr>
          <a:xfrm>
            <a:off x="6901995" y="2323061"/>
            <a:ext cx="1588247" cy="1444648"/>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pic>
        <p:nvPicPr>
          <p:cNvPr id="32" name="Picture 31" descr="SUPPLIER REQUEST.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153956" y="622738"/>
            <a:ext cx="1161288" cy="1146048"/>
          </a:xfrm>
          <a:prstGeom prst="rect">
            <a:avLst/>
          </a:prstGeom>
        </p:spPr>
      </p:pic>
    </p:spTree>
    <p:extLst>
      <p:ext uri="{BB962C8B-B14F-4D97-AF65-F5344CB8AC3E}">
        <p14:creationId xmlns:p14="http://schemas.microsoft.com/office/powerpoint/2010/main" val="6912376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796759" y="4147396"/>
            <a:ext cx="1124712" cy="646176"/>
            <a:chOff x="4771254" y="4133264"/>
            <a:chExt cx="1124712" cy="646176"/>
          </a:xfrm>
        </p:grpSpPr>
        <p:pic>
          <p:nvPicPr>
            <p:cNvPr id="36" name="Picture 35" descr="WORK D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1254" y="4133264"/>
              <a:ext cx="1124712" cy="646176"/>
            </a:xfrm>
            <a:prstGeom prst="rect">
              <a:avLst/>
            </a:prstGeom>
          </p:spPr>
        </p:pic>
        <p:sp>
          <p:nvSpPr>
            <p:cNvPr id="2" name="Rectangle 1"/>
            <p:cNvSpPr/>
            <p:nvPr/>
          </p:nvSpPr>
          <p:spPr>
            <a:xfrm>
              <a:off x="4881686" y="4423733"/>
              <a:ext cx="873541" cy="248681"/>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5114260" y="4292292"/>
              <a:ext cx="425303" cy="202228"/>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09144" y="4469510"/>
              <a:ext cx="1018057" cy="145029"/>
            </a:xfrm>
            <a:prstGeom prst="rect">
              <a:avLst/>
            </a:prstGeom>
          </p:spPr>
        </p:pic>
      </p:grpSp>
      <p:grpSp>
        <p:nvGrpSpPr>
          <p:cNvPr id="14" name="Group 13"/>
          <p:cNvGrpSpPr/>
          <p:nvPr/>
        </p:nvGrpSpPr>
        <p:grpSpPr>
          <a:xfrm>
            <a:off x="3357088" y="4160554"/>
            <a:ext cx="1124712" cy="646176"/>
            <a:chOff x="8080233" y="3566752"/>
            <a:chExt cx="1124712" cy="646176"/>
          </a:xfrm>
        </p:grpSpPr>
        <p:pic>
          <p:nvPicPr>
            <p:cNvPr id="38" name="Picture 37" descr="WORK D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80233" y="3566752"/>
              <a:ext cx="1124712" cy="646176"/>
            </a:xfrm>
            <a:prstGeom prst="rect">
              <a:avLst/>
            </a:prstGeom>
          </p:spPr>
        </p:pic>
        <p:sp>
          <p:nvSpPr>
            <p:cNvPr id="10" name="Rectangle 9"/>
            <p:cNvSpPr/>
            <p:nvPr/>
          </p:nvSpPr>
          <p:spPr>
            <a:xfrm>
              <a:off x="8196000" y="3888003"/>
              <a:ext cx="859375" cy="2552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8423401" y="3720220"/>
              <a:ext cx="453222" cy="25348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332772" y="3695686"/>
              <a:ext cx="713519" cy="467973"/>
            </a:xfrm>
            <a:prstGeom prst="rect">
              <a:avLst/>
            </a:prstGeom>
          </p:spPr>
        </p:pic>
      </p:grpSp>
      <p:sp>
        <p:nvSpPr>
          <p:cNvPr id="3" name="Title 2"/>
          <p:cNvSpPr>
            <a:spLocks noGrp="1"/>
          </p:cNvSpPr>
          <p:nvPr>
            <p:ph type="title"/>
          </p:nvPr>
        </p:nvSpPr>
        <p:spPr/>
        <p:txBody>
          <a:bodyPr/>
          <a:lstStyle/>
          <a:p>
            <a:r>
              <a:rPr lang="en-US" dirty="0" smtClean="0"/>
              <a:t>7. </a:t>
            </a:r>
            <a:r>
              <a:rPr lang="en-US" dirty="0"/>
              <a:t>Failing to Consider IT History</a:t>
            </a:r>
            <a:endParaRPr lang="en-US" dirty="0"/>
          </a:p>
        </p:txBody>
      </p:sp>
      <p:pic>
        <p:nvPicPr>
          <p:cNvPr id="4" name="Picture 3" descr="BACK WALL.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05251" y="1493226"/>
            <a:ext cx="4692957" cy="2709672"/>
          </a:xfrm>
          <a:prstGeom prst="rect">
            <a:avLst/>
          </a:prstGeom>
        </p:spPr>
      </p:pic>
      <p:pic>
        <p:nvPicPr>
          <p:cNvPr id="5" name="Picture 4" descr="Building.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03060" y="651056"/>
            <a:ext cx="2610005" cy="2416346"/>
          </a:xfrm>
          <a:prstGeom prst="rect">
            <a:avLst/>
          </a:prstGeom>
        </p:spPr>
      </p:pic>
      <p:pic>
        <p:nvPicPr>
          <p:cNvPr id="6" name="Picture 5" descr="wall.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90741" y="2839709"/>
            <a:ext cx="4707172" cy="1765190"/>
          </a:xfrm>
          <a:prstGeom prst="rect">
            <a:avLst/>
          </a:prstGeom>
        </p:spPr>
      </p:pic>
      <p:pic>
        <p:nvPicPr>
          <p:cNvPr id="15" name="Picture 14" descr="MAINFRAME.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261931" y="1495322"/>
            <a:ext cx="1418709" cy="1648356"/>
          </a:xfrm>
          <a:prstGeom prst="rect">
            <a:avLst/>
          </a:prstGeom>
        </p:spPr>
      </p:pic>
      <p:pic>
        <p:nvPicPr>
          <p:cNvPr id="16" name="Picture 15" descr="MARKETING TOWER.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684438" y="2047856"/>
            <a:ext cx="1085654" cy="1183241"/>
          </a:xfrm>
          <a:prstGeom prst="rect">
            <a:avLst/>
          </a:prstGeom>
        </p:spPr>
      </p:pic>
      <p:pic>
        <p:nvPicPr>
          <p:cNvPr id="17" name="Picture 16" descr="SALES TOWER.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268636" y="2317198"/>
            <a:ext cx="1016530" cy="1183241"/>
          </a:xfrm>
          <a:prstGeom prst="rect">
            <a:avLst/>
          </a:prstGeom>
        </p:spPr>
      </p:pic>
      <p:pic>
        <p:nvPicPr>
          <p:cNvPr id="18" name="Picture 17" descr="FINANCE TOWER.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840136" y="2655298"/>
            <a:ext cx="1016530" cy="1183241"/>
          </a:xfrm>
          <a:prstGeom prst="rect">
            <a:avLst/>
          </a:prstGeom>
        </p:spPr>
      </p:pic>
      <p:cxnSp>
        <p:nvCxnSpPr>
          <p:cNvPr id="19" name="Straight Connector 18"/>
          <p:cNvCxnSpPr/>
          <p:nvPr/>
        </p:nvCxnSpPr>
        <p:spPr>
          <a:xfrm flipH="1">
            <a:off x="5755227" y="1883603"/>
            <a:ext cx="806953" cy="629408"/>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a:off x="5291144" y="1915199"/>
            <a:ext cx="783873" cy="482840"/>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a:off x="6996598" y="2319500"/>
            <a:ext cx="265334" cy="42096"/>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6372521" y="2170661"/>
            <a:ext cx="377073" cy="484632"/>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pic>
        <p:nvPicPr>
          <p:cNvPr id="24" name="Picture 23" descr="PURCHASE ORDER.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714705" y="88884"/>
            <a:ext cx="1283208" cy="1094232"/>
          </a:xfrm>
          <a:prstGeom prst="rect">
            <a:avLst/>
          </a:prstGeom>
        </p:spPr>
      </p:pic>
      <p:pic>
        <p:nvPicPr>
          <p:cNvPr id="25" name="Picture 24" descr="SHIPMENTS.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701634" y="126343"/>
            <a:ext cx="1472184" cy="1146048"/>
          </a:xfrm>
          <a:prstGeom prst="rect">
            <a:avLst/>
          </a:prstGeom>
        </p:spPr>
      </p:pic>
      <p:pic>
        <p:nvPicPr>
          <p:cNvPr id="27" name="Picture 26" descr="SUPPLIER INVOICES.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499535" y="2521185"/>
            <a:ext cx="1161288" cy="914400"/>
          </a:xfrm>
          <a:prstGeom prst="rect">
            <a:avLst/>
          </a:prstGeom>
        </p:spPr>
      </p:pic>
      <p:sp>
        <p:nvSpPr>
          <p:cNvPr id="28" name="Right Arrow 27"/>
          <p:cNvSpPr/>
          <p:nvPr/>
        </p:nvSpPr>
        <p:spPr>
          <a:xfrm rot="2135139">
            <a:off x="5298915" y="1568528"/>
            <a:ext cx="420463" cy="110909"/>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rtlCol="0" anchor="ctr"/>
          <a:lstStyle/>
          <a:p>
            <a:pPr algn="ctr" defTabSz="457142"/>
            <a:endParaRPr lang="en-US">
              <a:solidFill>
                <a:srgbClr val="FFFFFF"/>
              </a:solidFill>
            </a:endParaRPr>
          </a:p>
        </p:txBody>
      </p:sp>
      <p:sp>
        <p:nvSpPr>
          <p:cNvPr id="29" name="Right Arrow 28"/>
          <p:cNvSpPr/>
          <p:nvPr/>
        </p:nvSpPr>
        <p:spPr>
          <a:xfrm>
            <a:off x="3703868" y="2828806"/>
            <a:ext cx="420463" cy="110909"/>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rtlCol="0" anchor="ctr"/>
          <a:lstStyle/>
          <a:p>
            <a:pPr algn="ctr" defTabSz="457142"/>
            <a:endParaRPr lang="en-US">
              <a:solidFill>
                <a:srgbClr val="FFFFFF"/>
              </a:solidFill>
            </a:endParaRPr>
          </a:p>
        </p:txBody>
      </p:sp>
      <p:sp>
        <p:nvSpPr>
          <p:cNvPr id="30" name="Right Arrow 29"/>
          <p:cNvSpPr/>
          <p:nvPr/>
        </p:nvSpPr>
        <p:spPr>
          <a:xfrm rot="1770031">
            <a:off x="4395917" y="1726164"/>
            <a:ext cx="420463" cy="110909"/>
          </a:xfrm>
          <a:prstGeom prst="rightArrow">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rtlCol="0" anchor="ctr"/>
          <a:lstStyle/>
          <a:p>
            <a:pPr algn="ctr" defTabSz="457142"/>
            <a:endParaRPr lang="en-US">
              <a:solidFill>
                <a:srgbClr val="FFFFFF"/>
              </a:solidFill>
            </a:endParaRPr>
          </a:p>
        </p:txBody>
      </p:sp>
      <p:sp>
        <p:nvSpPr>
          <p:cNvPr id="31" name="Right Arrow 30"/>
          <p:cNvSpPr/>
          <p:nvPr/>
        </p:nvSpPr>
        <p:spPr>
          <a:xfrm rot="8207536">
            <a:off x="8176968" y="1336477"/>
            <a:ext cx="420463" cy="110909"/>
          </a:xfrm>
          <a:prstGeom prst="rightArrow">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rtlCol="0" anchor="ctr"/>
          <a:lstStyle/>
          <a:p>
            <a:pPr algn="ctr" defTabSz="457142"/>
            <a:endParaRPr lang="en-US">
              <a:solidFill>
                <a:srgbClr val="FFFFFF"/>
              </a:solidFill>
            </a:endParaRPr>
          </a:p>
        </p:txBody>
      </p:sp>
      <p:pic>
        <p:nvPicPr>
          <p:cNvPr id="32" name="Picture 31" descr="AZURE.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139278" y="3885162"/>
            <a:ext cx="1124712" cy="646176"/>
          </a:xfrm>
          <a:prstGeom prst="rect">
            <a:avLst/>
          </a:prstGeom>
        </p:spPr>
      </p:pic>
      <p:pic>
        <p:nvPicPr>
          <p:cNvPr id="33" name="Picture 32" descr="AMAZON.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546546" y="3487371"/>
            <a:ext cx="1124712" cy="646176"/>
          </a:xfrm>
          <a:prstGeom prst="rect">
            <a:avLst/>
          </a:prstGeom>
        </p:spPr>
      </p:pic>
      <p:pic>
        <p:nvPicPr>
          <p:cNvPr id="35" name="Picture 34" descr="SERVICE NOW.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073472" y="4131269"/>
            <a:ext cx="1124712" cy="646176"/>
          </a:xfrm>
          <a:prstGeom prst="rect">
            <a:avLst/>
          </a:prstGeom>
        </p:spPr>
      </p:pic>
      <p:pic>
        <p:nvPicPr>
          <p:cNvPr id="37" name="Picture 36" descr="SALESFORCE.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927886" y="3767709"/>
            <a:ext cx="1124712" cy="646176"/>
          </a:xfrm>
          <a:prstGeom prst="rect">
            <a:avLst/>
          </a:prstGeom>
        </p:spPr>
      </p:pic>
      <p:cxnSp>
        <p:nvCxnSpPr>
          <p:cNvPr id="42" name="Straight Connector 41"/>
          <p:cNvCxnSpPr/>
          <p:nvPr/>
        </p:nvCxnSpPr>
        <p:spPr>
          <a:xfrm>
            <a:off x="6901995" y="2323061"/>
            <a:ext cx="1588247" cy="1444648"/>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pic>
        <p:nvPicPr>
          <p:cNvPr id="39" name="Picture 38" descr="SUPPLIER REQUEST.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153956" y="622738"/>
            <a:ext cx="1161288" cy="1146048"/>
          </a:xfrm>
          <a:prstGeom prst="rect">
            <a:avLst/>
          </a:prstGeom>
        </p:spPr>
      </p:pic>
    </p:spTree>
    <p:extLst>
      <p:ext uri="{BB962C8B-B14F-4D97-AF65-F5344CB8AC3E}">
        <p14:creationId xmlns:p14="http://schemas.microsoft.com/office/powerpoint/2010/main" val="18918848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796759" y="4147396"/>
            <a:ext cx="1124712" cy="646176"/>
            <a:chOff x="4771254" y="4133264"/>
            <a:chExt cx="1124712" cy="646176"/>
          </a:xfrm>
        </p:grpSpPr>
        <p:pic>
          <p:nvPicPr>
            <p:cNvPr id="36" name="Picture 35" descr="WORK D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71254" y="4133264"/>
              <a:ext cx="1124712" cy="646176"/>
            </a:xfrm>
            <a:prstGeom prst="rect">
              <a:avLst/>
            </a:prstGeom>
          </p:spPr>
        </p:pic>
        <p:sp>
          <p:nvSpPr>
            <p:cNvPr id="2" name="Rectangle 1"/>
            <p:cNvSpPr/>
            <p:nvPr/>
          </p:nvSpPr>
          <p:spPr>
            <a:xfrm>
              <a:off x="4881686" y="4423733"/>
              <a:ext cx="873541" cy="248681"/>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5114260" y="4292292"/>
              <a:ext cx="425303" cy="202228"/>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09144" y="4469510"/>
              <a:ext cx="1018057" cy="145029"/>
            </a:xfrm>
            <a:prstGeom prst="rect">
              <a:avLst/>
            </a:prstGeom>
          </p:spPr>
        </p:pic>
      </p:grpSp>
      <p:sp>
        <p:nvSpPr>
          <p:cNvPr id="3" name="Title 2"/>
          <p:cNvSpPr>
            <a:spLocks noGrp="1"/>
          </p:cNvSpPr>
          <p:nvPr>
            <p:ph type="title"/>
          </p:nvPr>
        </p:nvSpPr>
        <p:spPr/>
        <p:txBody>
          <a:bodyPr/>
          <a:lstStyle/>
          <a:p>
            <a:r>
              <a:rPr lang="en-US" dirty="0" smtClean="0"/>
              <a:t>7. </a:t>
            </a:r>
            <a:r>
              <a:rPr lang="en-US" dirty="0"/>
              <a:t>Failing to Consider IT History</a:t>
            </a:r>
            <a:endParaRPr lang="en-US" dirty="0"/>
          </a:p>
        </p:txBody>
      </p:sp>
      <p:pic>
        <p:nvPicPr>
          <p:cNvPr id="4" name="Picture 3" descr="BACK WALL.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05251" y="1493226"/>
            <a:ext cx="4692957" cy="2709672"/>
          </a:xfrm>
          <a:prstGeom prst="rect">
            <a:avLst/>
          </a:prstGeom>
        </p:spPr>
      </p:pic>
      <p:pic>
        <p:nvPicPr>
          <p:cNvPr id="5" name="Picture 4" descr="Building.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03060" y="651056"/>
            <a:ext cx="2610005" cy="2416346"/>
          </a:xfrm>
          <a:prstGeom prst="rect">
            <a:avLst/>
          </a:prstGeom>
        </p:spPr>
      </p:pic>
      <p:pic>
        <p:nvPicPr>
          <p:cNvPr id="6" name="Picture 5" descr="wall.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90741" y="2839709"/>
            <a:ext cx="4707172" cy="1765190"/>
          </a:xfrm>
          <a:prstGeom prst="rect">
            <a:avLst/>
          </a:prstGeom>
        </p:spPr>
      </p:pic>
      <p:pic>
        <p:nvPicPr>
          <p:cNvPr id="15" name="Picture 14" descr="MAINFRAM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61931" y="1495322"/>
            <a:ext cx="1418709" cy="1648356"/>
          </a:xfrm>
          <a:prstGeom prst="rect">
            <a:avLst/>
          </a:prstGeom>
        </p:spPr>
      </p:pic>
      <p:pic>
        <p:nvPicPr>
          <p:cNvPr id="16" name="Picture 15" descr="MARKETING TOWER.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684438" y="2047856"/>
            <a:ext cx="1085654" cy="1183241"/>
          </a:xfrm>
          <a:prstGeom prst="rect">
            <a:avLst/>
          </a:prstGeom>
        </p:spPr>
      </p:pic>
      <p:pic>
        <p:nvPicPr>
          <p:cNvPr id="17" name="Picture 16" descr="SALES TOWER.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268636" y="2317198"/>
            <a:ext cx="1016530" cy="1183241"/>
          </a:xfrm>
          <a:prstGeom prst="rect">
            <a:avLst/>
          </a:prstGeom>
        </p:spPr>
      </p:pic>
      <p:pic>
        <p:nvPicPr>
          <p:cNvPr id="18" name="Picture 17" descr="FINANCE TOWER.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840136" y="2655298"/>
            <a:ext cx="1016530" cy="1183241"/>
          </a:xfrm>
          <a:prstGeom prst="rect">
            <a:avLst/>
          </a:prstGeom>
        </p:spPr>
      </p:pic>
      <p:cxnSp>
        <p:nvCxnSpPr>
          <p:cNvPr id="19" name="Straight Connector 18"/>
          <p:cNvCxnSpPr/>
          <p:nvPr/>
        </p:nvCxnSpPr>
        <p:spPr>
          <a:xfrm flipH="1">
            <a:off x="5755227" y="1883603"/>
            <a:ext cx="806953" cy="629408"/>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a:off x="5291144" y="1915199"/>
            <a:ext cx="783873" cy="482840"/>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a:off x="6996598" y="2319500"/>
            <a:ext cx="265334" cy="42096"/>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6372521" y="2170661"/>
            <a:ext cx="377073" cy="484632"/>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pic>
        <p:nvPicPr>
          <p:cNvPr id="24" name="Picture 23" descr="PURCHASE ORDER.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714705" y="88884"/>
            <a:ext cx="1283208" cy="1094232"/>
          </a:xfrm>
          <a:prstGeom prst="rect">
            <a:avLst/>
          </a:prstGeom>
        </p:spPr>
      </p:pic>
      <p:pic>
        <p:nvPicPr>
          <p:cNvPr id="25" name="Picture 24" descr="SHIPMENTS.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701634" y="126343"/>
            <a:ext cx="1472184" cy="1146048"/>
          </a:xfrm>
          <a:prstGeom prst="rect">
            <a:avLst/>
          </a:prstGeom>
        </p:spPr>
      </p:pic>
      <p:pic>
        <p:nvPicPr>
          <p:cNvPr id="27" name="Picture 26" descr="SUPPLIER INVOICES.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499535" y="2521185"/>
            <a:ext cx="1161288" cy="914400"/>
          </a:xfrm>
          <a:prstGeom prst="rect">
            <a:avLst/>
          </a:prstGeom>
        </p:spPr>
      </p:pic>
      <p:sp>
        <p:nvSpPr>
          <p:cNvPr id="28" name="Right Arrow 27"/>
          <p:cNvSpPr/>
          <p:nvPr/>
        </p:nvSpPr>
        <p:spPr>
          <a:xfrm rot="2135139">
            <a:off x="5298915" y="1568528"/>
            <a:ext cx="420463" cy="110909"/>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rtlCol="0" anchor="ctr"/>
          <a:lstStyle/>
          <a:p>
            <a:pPr algn="ctr" defTabSz="457142"/>
            <a:endParaRPr lang="en-US">
              <a:solidFill>
                <a:srgbClr val="FFFFFF"/>
              </a:solidFill>
            </a:endParaRPr>
          </a:p>
        </p:txBody>
      </p:sp>
      <p:sp>
        <p:nvSpPr>
          <p:cNvPr id="29" name="Right Arrow 28"/>
          <p:cNvSpPr/>
          <p:nvPr/>
        </p:nvSpPr>
        <p:spPr>
          <a:xfrm>
            <a:off x="3703868" y="2828806"/>
            <a:ext cx="420463" cy="110909"/>
          </a:xfrm>
          <a:prstGeom prst="right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rtlCol="0" anchor="ctr"/>
          <a:lstStyle/>
          <a:p>
            <a:pPr algn="ctr" defTabSz="457142"/>
            <a:endParaRPr lang="en-US">
              <a:solidFill>
                <a:srgbClr val="FFFFFF"/>
              </a:solidFill>
            </a:endParaRPr>
          </a:p>
        </p:txBody>
      </p:sp>
      <p:sp>
        <p:nvSpPr>
          <p:cNvPr id="30" name="Right Arrow 29"/>
          <p:cNvSpPr/>
          <p:nvPr/>
        </p:nvSpPr>
        <p:spPr>
          <a:xfrm rot="1770031">
            <a:off x="4395917" y="1726164"/>
            <a:ext cx="420463" cy="110909"/>
          </a:xfrm>
          <a:prstGeom prst="rightArrow">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rtlCol="0" anchor="ctr"/>
          <a:lstStyle/>
          <a:p>
            <a:pPr algn="ctr" defTabSz="457142"/>
            <a:endParaRPr lang="en-US">
              <a:solidFill>
                <a:srgbClr val="FFFFFF"/>
              </a:solidFill>
            </a:endParaRPr>
          </a:p>
        </p:txBody>
      </p:sp>
      <p:sp>
        <p:nvSpPr>
          <p:cNvPr id="31" name="Right Arrow 30"/>
          <p:cNvSpPr/>
          <p:nvPr/>
        </p:nvSpPr>
        <p:spPr>
          <a:xfrm rot="8207536">
            <a:off x="8176968" y="1336477"/>
            <a:ext cx="420463" cy="110909"/>
          </a:xfrm>
          <a:prstGeom prst="rightArrow">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lIns="91430" tIns="45715" rIns="91430" bIns="45715" rtlCol="0" anchor="ctr"/>
          <a:lstStyle/>
          <a:p>
            <a:pPr algn="ctr" defTabSz="457142"/>
            <a:endParaRPr lang="en-US">
              <a:solidFill>
                <a:srgbClr val="FFFFFF"/>
              </a:solidFill>
            </a:endParaRPr>
          </a:p>
        </p:txBody>
      </p:sp>
      <p:pic>
        <p:nvPicPr>
          <p:cNvPr id="35" name="Picture 34" descr="SERVICE NOW.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073472" y="4131269"/>
            <a:ext cx="1124712" cy="646176"/>
          </a:xfrm>
          <a:prstGeom prst="rect">
            <a:avLst/>
          </a:prstGeom>
        </p:spPr>
      </p:pic>
      <p:pic>
        <p:nvPicPr>
          <p:cNvPr id="37" name="Picture 36" descr="SALESFORCE.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927886" y="3767709"/>
            <a:ext cx="1124712" cy="646176"/>
          </a:xfrm>
          <a:prstGeom prst="rect">
            <a:avLst/>
          </a:prstGeom>
        </p:spPr>
      </p:pic>
      <p:cxnSp>
        <p:nvCxnSpPr>
          <p:cNvPr id="39" name="Straight Connector 38"/>
          <p:cNvCxnSpPr/>
          <p:nvPr/>
        </p:nvCxnSpPr>
        <p:spPr>
          <a:xfrm>
            <a:off x="6901995" y="2323061"/>
            <a:ext cx="1588247" cy="1444648"/>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6749594" y="2398039"/>
            <a:ext cx="858214" cy="1733230"/>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flipH="1">
            <a:off x="4124331" y="2513011"/>
            <a:ext cx="1950686" cy="1689887"/>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H="1">
            <a:off x="5565069" y="2361596"/>
            <a:ext cx="896691" cy="1927892"/>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flipH="1">
            <a:off x="4907191" y="2317198"/>
            <a:ext cx="1465330" cy="1681778"/>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flipH="1">
            <a:off x="4290741" y="2047856"/>
            <a:ext cx="1784276" cy="1452583"/>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grpSp>
        <p:nvGrpSpPr>
          <p:cNvPr id="14" name="Group 13"/>
          <p:cNvGrpSpPr/>
          <p:nvPr/>
        </p:nvGrpSpPr>
        <p:grpSpPr>
          <a:xfrm>
            <a:off x="3357088" y="4160554"/>
            <a:ext cx="1124712" cy="646176"/>
            <a:chOff x="8080233" y="3566752"/>
            <a:chExt cx="1124712" cy="646176"/>
          </a:xfrm>
        </p:grpSpPr>
        <p:pic>
          <p:nvPicPr>
            <p:cNvPr id="38" name="Picture 37" descr="WORK DA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80233" y="3566752"/>
              <a:ext cx="1124712" cy="646176"/>
            </a:xfrm>
            <a:prstGeom prst="rect">
              <a:avLst/>
            </a:prstGeom>
          </p:spPr>
        </p:pic>
        <p:sp>
          <p:nvSpPr>
            <p:cNvPr id="10" name="Rectangle 9"/>
            <p:cNvSpPr/>
            <p:nvPr/>
          </p:nvSpPr>
          <p:spPr>
            <a:xfrm>
              <a:off x="8196000" y="3888003"/>
              <a:ext cx="859375" cy="2552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8423401" y="3720220"/>
              <a:ext cx="453222" cy="25348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8332772" y="3695686"/>
              <a:ext cx="713519" cy="467973"/>
            </a:xfrm>
            <a:prstGeom prst="rect">
              <a:avLst/>
            </a:prstGeom>
          </p:spPr>
        </p:pic>
      </p:grpSp>
      <p:pic>
        <p:nvPicPr>
          <p:cNvPr id="32" name="Picture 31" descr="AZURE.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139278" y="3885162"/>
            <a:ext cx="1124712" cy="646176"/>
          </a:xfrm>
          <a:prstGeom prst="rect">
            <a:avLst/>
          </a:prstGeom>
        </p:spPr>
      </p:pic>
      <p:pic>
        <p:nvPicPr>
          <p:cNvPr id="33" name="Picture 32" descr="AMAZON.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546546" y="3487371"/>
            <a:ext cx="1124712" cy="646176"/>
          </a:xfrm>
          <a:prstGeom prst="rect">
            <a:avLst/>
          </a:prstGeom>
        </p:spPr>
      </p:pic>
      <p:cxnSp>
        <p:nvCxnSpPr>
          <p:cNvPr id="54" name="Straight Connector 53"/>
          <p:cNvCxnSpPr/>
          <p:nvPr/>
        </p:nvCxnSpPr>
        <p:spPr>
          <a:xfrm>
            <a:off x="4124036" y="1629829"/>
            <a:ext cx="3224352" cy="2684193"/>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5412668" y="1183116"/>
            <a:ext cx="2072983" cy="3019782"/>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flipH="1">
            <a:off x="8641705" y="1250631"/>
            <a:ext cx="29753" cy="2517078"/>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63" name="Straight Connector 62"/>
          <p:cNvCxnSpPr>
            <a:stCxn id="27" idx="3"/>
          </p:cNvCxnSpPr>
          <p:nvPr/>
        </p:nvCxnSpPr>
        <p:spPr>
          <a:xfrm>
            <a:off x="3660823" y="2978385"/>
            <a:ext cx="4535177" cy="906777"/>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pic>
        <p:nvPicPr>
          <p:cNvPr id="26" name="Picture 25" descr="SUPPLIER REQUEST.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153956" y="622738"/>
            <a:ext cx="1161288" cy="1146048"/>
          </a:xfrm>
          <a:prstGeom prst="rect">
            <a:avLst/>
          </a:prstGeom>
        </p:spPr>
      </p:pic>
    </p:spTree>
    <p:extLst>
      <p:ext uri="{BB962C8B-B14F-4D97-AF65-F5344CB8AC3E}">
        <p14:creationId xmlns:p14="http://schemas.microsoft.com/office/powerpoint/2010/main" val="12653258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6. Boxing Yourself In</a:t>
            </a:r>
            <a:endParaRPr lang="en-US" dirty="0"/>
          </a:p>
        </p:txBody>
      </p:sp>
      <p:grpSp>
        <p:nvGrpSpPr>
          <p:cNvPr id="8" name="Group 7"/>
          <p:cNvGrpSpPr/>
          <p:nvPr/>
        </p:nvGrpSpPr>
        <p:grpSpPr>
          <a:xfrm>
            <a:off x="430213" y="3157728"/>
            <a:ext cx="1530096" cy="1530096"/>
            <a:chOff x="1127760" y="2639568"/>
            <a:chExt cx="1097280" cy="1097280"/>
          </a:xfrm>
        </p:grpSpPr>
        <p:sp>
          <p:nvSpPr>
            <p:cNvPr id="4" name="Cube 3"/>
            <p:cNvSpPr>
              <a:spLocks noChangeAspect="1"/>
            </p:cNvSpPr>
            <p:nvPr/>
          </p:nvSpPr>
          <p:spPr>
            <a:xfrm rot="10800000">
              <a:off x="1127760" y="2639568"/>
              <a:ext cx="1097280" cy="1097280"/>
            </a:xfrm>
            <a:prstGeom prst="cub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p:cNvSpPr txBox="1"/>
            <p:nvPr/>
          </p:nvSpPr>
          <p:spPr>
            <a:xfrm>
              <a:off x="1530065" y="2930985"/>
              <a:ext cx="341440" cy="492443"/>
            </a:xfrm>
            <a:prstGeom prst="rect">
              <a:avLst/>
            </a:prstGeom>
            <a:noFill/>
          </p:spPr>
          <p:txBody>
            <a:bodyPr wrap="none" lIns="0" tIns="0" rIns="0" bIns="0" rtlCol="0">
              <a:spAutoFit/>
            </a:bodyPr>
            <a:lstStyle/>
            <a:p>
              <a:pPr algn="ctr"/>
              <a:r>
                <a:rPr lang="en-US" sz="4400" b="1" dirty="0" smtClean="0">
                  <a:solidFill>
                    <a:srgbClr val="333333"/>
                  </a:solidFill>
                  <a:latin typeface="Times New Roman" charset="0"/>
                  <a:ea typeface="Times New Roman" charset="0"/>
                  <a:cs typeface="Times New Roman" charset="0"/>
                </a:rPr>
                <a:t>in</a:t>
              </a:r>
            </a:p>
          </p:txBody>
        </p:sp>
        <p:sp>
          <p:nvSpPr>
            <p:cNvPr id="7" name="Cube 6"/>
            <p:cNvSpPr>
              <a:spLocks noChangeAspect="1"/>
            </p:cNvSpPr>
            <p:nvPr/>
          </p:nvSpPr>
          <p:spPr>
            <a:xfrm>
              <a:off x="1127760" y="2639568"/>
              <a:ext cx="1097280" cy="1097280"/>
            </a:xfrm>
            <a:prstGeom prst="cub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9" name="Content Placeholder 1"/>
          <p:cNvSpPr>
            <a:spLocks noGrp="1"/>
          </p:cNvSpPr>
          <p:nvPr>
            <p:ph idx="1"/>
          </p:nvPr>
        </p:nvSpPr>
        <p:spPr>
          <a:xfrm>
            <a:off x="2235693" y="983436"/>
            <a:ext cx="6908307" cy="4873129"/>
          </a:xfrm>
        </p:spPr>
        <p:txBody>
          <a:bodyPr/>
          <a:lstStyle/>
          <a:p>
            <a:r>
              <a:rPr lang="en-US" sz="1800" b="1" dirty="0" smtClean="0"/>
              <a:t>Expanding DevOps and Continuous Delivery Use Case</a:t>
            </a:r>
          </a:p>
          <a:p>
            <a:pPr marL="285750" indent="-285750">
              <a:buFont typeface="Arial" charset="0"/>
              <a:buChar char="•"/>
            </a:pPr>
            <a:r>
              <a:rPr lang="en-US" sz="1800" b="1" dirty="0" smtClean="0"/>
              <a:t>Mainframe &amp; Legacy Systems/Teams</a:t>
            </a:r>
          </a:p>
          <a:p>
            <a:pPr marL="285750" indent="-285750">
              <a:buFont typeface="Arial" charset="0"/>
              <a:buChar char="•"/>
            </a:pPr>
            <a:r>
              <a:rPr lang="en-US" sz="1800" b="1" dirty="0" smtClean="0"/>
              <a:t>Core Backend COTS Apps</a:t>
            </a:r>
          </a:p>
          <a:p>
            <a:endParaRPr lang="en-US" sz="1800" b="1" dirty="0"/>
          </a:p>
          <a:p>
            <a:r>
              <a:rPr lang="en-US" sz="1800" b="1" dirty="0" smtClean="0"/>
              <a:t>DevOps Orchestration</a:t>
            </a:r>
          </a:p>
          <a:p>
            <a:pPr marL="285750" indent="-285750">
              <a:buFont typeface="Arial" charset="0"/>
              <a:buChar char="•"/>
            </a:pPr>
            <a:r>
              <a:rPr lang="en-US" sz="1800" b="1" dirty="0" smtClean="0"/>
              <a:t>QA, </a:t>
            </a:r>
            <a:r>
              <a:rPr lang="en-US" sz="1800" b="1" dirty="0" err="1" smtClean="0"/>
              <a:t>SecOps</a:t>
            </a:r>
            <a:r>
              <a:rPr lang="en-US" sz="1800" b="1" dirty="0" smtClean="0"/>
              <a:t>, DBAs, </a:t>
            </a:r>
            <a:r>
              <a:rPr lang="en-US" sz="1800" b="1" dirty="0" err="1" smtClean="0"/>
              <a:t>etc</a:t>
            </a:r>
            <a:r>
              <a:rPr lang="is-IS" sz="1800" b="1" dirty="0" smtClean="0"/>
              <a:t>…</a:t>
            </a:r>
          </a:p>
          <a:p>
            <a:pPr marL="285750" indent="-285750">
              <a:buFont typeface="Arial" charset="0"/>
              <a:buChar char="•"/>
            </a:pPr>
            <a:r>
              <a:rPr lang="is-IS" sz="1800" b="1" dirty="0" smtClean="0"/>
              <a:t>DevOps toolchain</a:t>
            </a:r>
            <a:endParaRPr lang="en-US" sz="1800" b="1" dirty="0"/>
          </a:p>
          <a:p>
            <a:endParaRPr lang="en-US" sz="1800" b="1" dirty="0" smtClean="0"/>
          </a:p>
          <a:p>
            <a:r>
              <a:rPr lang="is-IS" sz="1800" b="1" dirty="0" smtClean="0"/>
              <a:t>Flexibility </a:t>
            </a:r>
          </a:p>
          <a:p>
            <a:pPr marL="285750" indent="-285750">
              <a:buFont typeface="Arial" charset="0"/>
              <a:buChar char="•"/>
            </a:pPr>
            <a:r>
              <a:rPr lang="is-IS" sz="1800" b="1" dirty="0" smtClean="0"/>
              <a:t>Tech Stack Agnosticism</a:t>
            </a:r>
          </a:p>
          <a:p>
            <a:pPr marL="285750" indent="-285750">
              <a:buFont typeface="Arial" charset="0"/>
              <a:buChar char="•"/>
            </a:pPr>
            <a:r>
              <a:rPr lang="is-IS" sz="1800" b="1" dirty="0" smtClean="0"/>
              <a:t>Sophisticated Controls, Calendaring &amp; Scaling</a:t>
            </a:r>
          </a:p>
          <a:p>
            <a:pPr marL="285750" indent="-285750">
              <a:buFont typeface="Arial" charset="0"/>
              <a:buChar char="•"/>
            </a:pPr>
            <a:endParaRPr lang="is-IS" sz="1800" b="1" dirty="0" smtClean="0"/>
          </a:p>
          <a:p>
            <a:pPr marL="285750" indent="-285750">
              <a:buFont typeface="Arial" charset="0"/>
              <a:buChar char="•"/>
            </a:pPr>
            <a:endParaRPr lang="is-IS" sz="1800" b="1" dirty="0" smtClean="0"/>
          </a:p>
          <a:p>
            <a:pPr marL="285750" indent="-285750">
              <a:buFont typeface="Arial" charset="0"/>
              <a:buChar char="•"/>
            </a:pPr>
            <a:endParaRPr lang="is-IS" sz="1800" b="1" dirty="0" smtClean="0"/>
          </a:p>
          <a:p>
            <a:pPr marL="285750" indent="-285750">
              <a:buFont typeface="Arial" charset="0"/>
              <a:buChar char="•"/>
            </a:pPr>
            <a:endParaRPr lang="is-IS" sz="1800" b="1" dirty="0" smtClean="0"/>
          </a:p>
        </p:txBody>
      </p:sp>
    </p:spTree>
    <p:extLst>
      <p:ext uri="{BB962C8B-B14F-4D97-AF65-F5344CB8AC3E}">
        <p14:creationId xmlns:p14="http://schemas.microsoft.com/office/powerpoint/2010/main" val="712190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5. Standardizing on Unproven Languages</a:t>
            </a:r>
            <a:endParaRPr lang="en-US" dirty="0"/>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323340" y="684017"/>
            <a:ext cx="6052820" cy="4129649"/>
          </a:xfrm>
          <a:prstGeom prst="rect">
            <a:avLst/>
          </a:prstGeom>
        </p:spPr>
      </p:pic>
      <p:sp>
        <p:nvSpPr>
          <p:cNvPr id="6" name="Rectangle 5"/>
          <p:cNvSpPr/>
          <p:nvPr/>
        </p:nvSpPr>
        <p:spPr>
          <a:xfrm>
            <a:off x="2170549" y="4603075"/>
            <a:ext cx="7766304" cy="261610"/>
          </a:xfrm>
          <a:prstGeom prst="rect">
            <a:avLst/>
          </a:prstGeom>
        </p:spPr>
        <p:txBody>
          <a:bodyPr wrap="square">
            <a:spAutoFit/>
          </a:bodyPr>
          <a:lstStyle/>
          <a:p>
            <a:r>
              <a:rPr lang="en-US" sz="1100" dirty="0"/>
              <a:t>http://</a:t>
            </a:r>
            <a:r>
              <a:rPr lang="en-US" sz="1100" dirty="0" err="1"/>
              <a:t>www.zdnet.com</a:t>
            </a:r>
            <a:r>
              <a:rPr lang="en-US" sz="1100" dirty="0"/>
              <a:t>/article/which-programming-languages-are-most-popular-and-what-does-that-even-mean/</a:t>
            </a:r>
          </a:p>
        </p:txBody>
      </p:sp>
    </p:spTree>
    <p:extLst>
      <p:ext uri="{BB962C8B-B14F-4D97-AF65-F5344CB8AC3E}">
        <p14:creationId xmlns:p14="http://schemas.microsoft.com/office/powerpoint/2010/main" val="20447480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9164285" cy="4827494"/>
          </a:xfrm>
          <a:prstGeom prst="rect">
            <a:avLst/>
          </a:prstGeom>
        </p:spPr>
      </p:pic>
      <p:sp>
        <p:nvSpPr>
          <p:cNvPr id="3" name="Title 2"/>
          <p:cNvSpPr>
            <a:spLocks noGrp="1"/>
          </p:cNvSpPr>
          <p:nvPr>
            <p:ph type="title"/>
          </p:nvPr>
        </p:nvSpPr>
        <p:spPr/>
        <p:txBody>
          <a:bodyPr/>
          <a:lstStyle/>
          <a:p>
            <a:r>
              <a:rPr lang="en-US" dirty="0">
                <a:solidFill>
                  <a:schemeClr val="bg1"/>
                </a:solidFill>
              </a:rPr>
              <a:t>4</a:t>
            </a:r>
            <a:r>
              <a:rPr lang="en-US" dirty="0" smtClean="0">
                <a:solidFill>
                  <a:schemeClr val="bg1"/>
                </a:solidFill>
              </a:rPr>
              <a:t>. </a:t>
            </a:r>
            <a:r>
              <a:rPr lang="en-US" dirty="0" smtClean="0">
                <a:solidFill>
                  <a:schemeClr val="bg1"/>
                </a:solidFill>
              </a:rPr>
              <a:t>Centralize DevOps</a:t>
            </a:r>
            <a:endParaRPr lang="en-US" dirty="0">
              <a:solidFill>
                <a:schemeClr val="bg1"/>
              </a:solidFill>
            </a:endParaRPr>
          </a:p>
        </p:txBody>
      </p:sp>
    </p:spTree>
    <p:extLst>
      <p:ext uri="{BB962C8B-B14F-4D97-AF65-F5344CB8AC3E}">
        <p14:creationId xmlns:p14="http://schemas.microsoft.com/office/powerpoint/2010/main" val="10098224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9144000" cy="4800600"/>
          </a:xfrm>
          <a:prstGeom prst="rect">
            <a:avLst/>
          </a:prstGeom>
        </p:spPr>
      </p:pic>
      <p:sp>
        <p:nvSpPr>
          <p:cNvPr id="3" name="Title 2"/>
          <p:cNvSpPr>
            <a:spLocks noGrp="1"/>
          </p:cNvSpPr>
          <p:nvPr>
            <p:ph type="title"/>
          </p:nvPr>
        </p:nvSpPr>
        <p:spPr/>
        <p:txBody>
          <a:bodyPr/>
          <a:lstStyle/>
          <a:p>
            <a:r>
              <a:rPr lang="en-US" dirty="0">
                <a:solidFill>
                  <a:schemeClr val="bg1"/>
                </a:solidFill>
              </a:rPr>
              <a:t>3</a:t>
            </a:r>
            <a:r>
              <a:rPr lang="en-US" dirty="0" smtClean="0">
                <a:solidFill>
                  <a:schemeClr val="bg1"/>
                </a:solidFill>
              </a:rPr>
              <a:t>. </a:t>
            </a:r>
            <a:r>
              <a:rPr lang="en-US" dirty="0" smtClean="0">
                <a:solidFill>
                  <a:schemeClr val="bg1"/>
                </a:solidFill>
              </a:rPr>
              <a:t>Think it is OK to Fail (</a:t>
            </a:r>
            <a:r>
              <a:rPr lang="en-US" i="1" dirty="0" smtClean="0">
                <a:solidFill>
                  <a:schemeClr val="bg1"/>
                </a:solidFill>
              </a:rPr>
              <a:t>in PROD</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135781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45908" y="1019594"/>
            <a:ext cx="8068236" cy="1467068"/>
          </a:xfrm>
        </p:spPr>
        <p:txBody>
          <a:bodyPr/>
          <a:lstStyle/>
          <a:p>
            <a:r>
              <a:rPr lang="en-US" sz="1800" b="1" dirty="0" smtClean="0"/>
              <a:t>Use Same Automation Mechanics for Every Environment</a:t>
            </a:r>
          </a:p>
          <a:p>
            <a:pPr lvl="1"/>
            <a:r>
              <a:rPr lang="en-US" sz="1600" b="1" dirty="0" smtClean="0"/>
              <a:t>DEV is Deployed to All the Time</a:t>
            </a:r>
          </a:p>
          <a:p>
            <a:pPr lvl="1"/>
            <a:r>
              <a:rPr lang="en-US" sz="1600" b="1" dirty="0" smtClean="0"/>
              <a:t>QA - Less Often</a:t>
            </a:r>
          </a:p>
          <a:p>
            <a:pPr lvl="1"/>
            <a:r>
              <a:rPr lang="en-US" sz="1600" b="1" dirty="0" smtClean="0"/>
              <a:t>PRE-PROD - Even Less Often</a:t>
            </a:r>
          </a:p>
          <a:p>
            <a:pPr lvl="1"/>
            <a:r>
              <a:rPr lang="en-US" sz="1600" b="1" dirty="0" smtClean="0"/>
              <a:t>PROD - Less Frequently Still</a:t>
            </a:r>
            <a:endParaRPr lang="en-US" sz="1600" b="1" dirty="0"/>
          </a:p>
        </p:txBody>
      </p:sp>
      <p:sp>
        <p:nvSpPr>
          <p:cNvPr id="3" name="Title 2"/>
          <p:cNvSpPr>
            <a:spLocks noGrp="1"/>
          </p:cNvSpPr>
          <p:nvPr>
            <p:ph type="title"/>
          </p:nvPr>
        </p:nvSpPr>
        <p:spPr/>
        <p:txBody>
          <a:bodyPr/>
          <a:lstStyle/>
          <a:p>
            <a:r>
              <a:rPr lang="en-US" dirty="0"/>
              <a:t>2</a:t>
            </a:r>
            <a:r>
              <a:rPr lang="en-US" dirty="0" smtClean="0"/>
              <a:t>. </a:t>
            </a:r>
            <a:r>
              <a:rPr lang="en-US" dirty="0" smtClean="0"/>
              <a:t>Begin With the End in Mind – PROD CD Automation</a:t>
            </a:r>
            <a:endParaRPr lang="en-US" dirty="0"/>
          </a:p>
        </p:txBody>
      </p:sp>
      <p:pic>
        <p:nvPicPr>
          <p:cNvPr id="4" name="Picture 3"/>
          <p:cNvPicPr>
            <a:picLocks noChangeAspect="1"/>
          </p:cNvPicPr>
          <p:nvPr/>
        </p:nvPicPr>
        <p:blipFill rotWithShape="1">
          <a:blip r:embed="rId3" cstate="email">
            <a:biLevel thresh="75000"/>
            <a:extLst>
              <a:ext uri="{BEBA8EAE-BF5A-486C-A8C5-ECC9F3942E4B}">
                <a14:imgProps xmlns:a14="http://schemas.microsoft.com/office/drawing/2010/main">
                  <a14:imgLayer r:embed="rId4">
                    <a14:imgEffect>
                      <a14:brightnessContrast bright="13000" contrast="-100000"/>
                    </a14:imgEffect>
                  </a14:imgLayer>
                </a14:imgProps>
              </a:ext>
              <a:ext uri="{28A0092B-C50C-407E-A947-70E740481C1C}">
                <a14:useLocalDpi xmlns:a14="http://schemas.microsoft.com/office/drawing/2010/main"/>
              </a:ext>
            </a:extLst>
          </a:blip>
          <a:srcRect/>
          <a:stretch/>
        </p:blipFill>
        <p:spPr>
          <a:xfrm>
            <a:off x="0" y="2721294"/>
            <a:ext cx="4007224" cy="1998624"/>
          </a:xfrm>
          <a:prstGeom prst="rect">
            <a:avLst/>
          </a:prstGeom>
        </p:spPr>
      </p:pic>
      <p:sp>
        <p:nvSpPr>
          <p:cNvPr id="5" name="Rectangle 4"/>
          <p:cNvSpPr/>
          <p:nvPr/>
        </p:nvSpPr>
        <p:spPr>
          <a:xfrm>
            <a:off x="1573308" y="2640612"/>
            <a:ext cx="2433917" cy="1339718"/>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194982" y="2717322"/>
            <a:ext cx="4235824" cy="1996130"/>
          </a:xfrm>
          <a:prstGeom prst="rect">
            <a:avLst/>
          </a:prstGeom>
          <a:solidFill>
            <a:schemeClr val="bg1">
              <a:alpha val="73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2743200" y="4564032"/>
            <a:ext cx="6400800" cy="307777"/>
          </a:xfrm>
          <a:prstGeom prst="rect">
            <a:avLst/>
          </a:prstGeom>
        </p:spPr>
        <p:txBody>
          <a:bodyPr wrap="square">
            <a:spAutoFit/>
          </a:bodyPr>
          <a:lstStyle/>
          <a:p>
            <a:pPr algn="r"/>
            <a:r>
              <a:rPr lang="en-US" sz="1400" dirty="0"/>
              <a:t>Humble, J., &amp; Farley, D. (2011). </a:t>
            </a:r>
            <a:r>
              <a:rPr lang="en-US" sz="1400" dirty="0" smtClean="0"/>
              <a:t>Ch. 5. </a:t>
            </a:r>
            <a:r>
              <a:rPr lang="en-US" sz="1400" dirty="0"/>
              <a:t>In </a:t>
            </a:r>
            <a:r>
              <a:rPr lang="en-US" sz="1400" i="1" dirty="0"/>
              <a:t>Continuous </a:t>
            </a:r>
            <a:r>
              <a:rPr lang="en-US" sz="1400" i="1" dirty="0" smtClean="0"/>
              <a:t>Delivery</a:t>
            </a:r>
            <a:r>
              <a:rPr lang="en-US" sz="1400" dirty="0"/>
              <a:t> (p. </a:t>
            </a:r>
            <a:r>
              <a:rPr lang="en-US" sz="1400" dirty="0" smtClean="0"/>
              <a:t>115). </a:t>
            </a:r>
            <a:endParaRPr lang="en-US" sz="1400" dirty="0"/>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0213" y="902602"/>
            <a:ext cx="548460" cy="548460"/>
          </a:xfrm>
          <a:prstGeom prst="rect">
            <a:avLst/>
          </a:prstGeom>
        </p:spPr>
      </p:pic>
    </p:spTree>
    <p:extLst>
      <p:ext uri="{BB962C8B-B14F-4D97-AF65-F5344CB8AC3E}">
        <p14:creationId xmlns:p14="http://schemas.microsoft.com/office/powerpoint/2010/main" val="16795843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052253" y="1671871"/>
            <a:ext cx="2612315" cy="1944068"/>
            <a:chOff x="5790963" y="2308833"/>
            <a:chExt cx="2612315" cy="1944068"/>
          </a:xfrm>
        </p:grpSpPr>
        <p:grpSp>
          <p:nvGrpSpPr>
            <p:cNvPr id="5" name="Group 4"/>
            <p:cNvGrpSpPr/>
            <p:nvPr/>
          </p:nvGrpSpPr>
          <p:grpSpPr>
            <a:xfrm>
              <a:off x="6125086" y="2308833"/>
              <a:ext cx="1944068" cy="1944068"/>
              <a:chOff x="6143109" y="2348821"/>
              <a:chExt cx="1944068" cy="1944068"/>
            </a:xfrm>
          </p:grpSpPr>
          <p:sp>
            <p:nvSpPr>
              <p:cNvPr id="7" name="Oval 6"/>
              <p:cNvSpPr/>
              <p:nvPr/>
            </p:nvSpPr>
            <p:spPr>
              <a:xfrm>
                <a:off x="6143109" y="2348821"/>
                <a:ext cx="1944068" cy="1944068"/>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457142"/>
                <a:endParaRPr lang="en-US">
                  <a:solidFill>
                    <a:srgbClr val="FFFFFF"/>
                  </a:solidFill>
                </a:endParaRPr>
              </a:p>
            </p:txBody>
          </p:sp>
          <p:sp>
            <p:nvSpPr>
              <p:cNvPr id="8" name="Oval 7"/>
              <p:cNvSpPr/>
              <p:nvPr/>
            </p:nvSpPr>
            <p:spPr>
              <a:xfrm>
                <a:off x="6687635" y="2893347"/>
                <a:ext cx="855017" cy="855017"/>
              </a:xfrm>
              <a:prstGeom prst="ellipse">
                <a:avLst/>
              </a:prstGeom>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457142"/>
                <a:r>
                  <a:rPr lang="en-US" smtClean="0">
                    <a:solidFill>
                      <a:srgbClr val="191919"/>
                    </a:solidFill>
                  </a:rPr>
                  <a:t>Ops</a:t>
                </a:r>
                <a:endParaRPr lang="en-US" dirty="0">
                  <a:solidFill>
                    <a:srgbClr val="191919"/>
                  </a:solidFill>
                </a:endParaRPr>
              </a:p>
            </p:txBody>
          </p:sp>
        </p:grpSp>
        <p:graphicFrame>
          <p:nvGraphicFramePr>
            <p:cNvPr id="6" name="Diagram 5"/>
            <p:cNvGraphicFramePr/>
            <p:nvPr>
              <p:extLst/>
            </p:nvPr>
          </p:nvGraphicFramePr>
          <p:xfrm>
            <a:off x="5790963" y="2415431"/>
            <a:ext cx="2612315" cy="1730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9" name="Content Placeholder 1"/>
          <p:cNvSpPr>
            <a:spLocks noGrp="1"/>
          </p:cNvSpPr>
          <p:nvPr>
            <p:ph idx="1"/>
          </p:nvPr>
        </p:nvSpPr>
        <p:spPr>
          <a:xfrm>
            <a:off x="6608164" y="1181972"/>
            <a:ext cx="2810236" cy="2923877"/>
          </a:xfrm>
        </p:spPr>
        <p:txBody>
          <a:bodyPr/>
          <a:lstStyle/>
          <a:p>
            <a:pPr marL="285750" indent="-285750">
              <a:buFont typeface="Arial" charset="0"/>
              <a:buChar char="•"/>
            </a:pPr>
            <a:r>
              <a:rPr lang="en-US" sz="1600" dirty="0"/>
              <a:t>PROD Support</a:t>
            </a:r>
          </a:p>
          <a:p>
            <a:pPr marL="285750" indent="-285750">
              <a:buFont typeface="Arial" charset="0"/>
              <a:buChar char="•"/>
            </a:pPr>
            <a:r>
              <a:rPr lang="en-US" sz="1600" dirty="0"/>
              <a:t>DEV/QA  Support</a:t>
            </a:r>
          </a:p>
          <a:p>
            <a:pPr marL="285750" indent="-285750">
              <a:buFont typeface="Arial" charset="0"/>
              <a:buChar char="•"/>
            </a:pPr>
            <a:r>
              <a:rPr lang="en-US" sz="1600" dirty="0"/>
              <a:t>Business Needs</a:t>
            </a:r>
          </a:p>
          <a:p>
            <a:pPr marL="285750" indent="-285750">
              <a:buFont typeface="Arial" charset="0"/>
              <a:buChar char="•"/>
            </a:pPr>
            <a:r>
              <a:rPr lang="en-US" sz="1600" dirty="0"/>
              <a:t>Release Management</a:t>
            </a:r>
          </a:p>
          <a:p>
            <a:pPr marL="285750" indent="-285750">
              <a:buFont typeface="Arial" charset="0"/>
              <a:buChar char="•"/>
            </a:pPr>
            <a:r>
              <a:rPr lang="en-US" sz="1600" dirty="0"/>
              <a:t>Help Desk</a:t>
            </a:r>
          </a:p>
          <a:p>
            <a:pPr marL="285750" indent="-285750">
              <a:buFont typeface="Arial" charset="0"/>
              <a:buChar char="•"/>
            </a:pPr>
            <a:r>
              <a:rPr lang="en-US" sz="1600" dirty="0"/>
              <a:t>COTS Install/</a:t>
            </a:r>
            <a:r>
              <a:rPr lang="en-US" sz="1600" dirty="0" err="1"/>
              <a:t>Config</a:t>
            </a:r>
            <a:r>
              <a:rPr lang="en-US" sz="1600" dirty="0"/>
              <a:t>.</a:t>
            </a:r>
          </a:p>
          <a:p>
            <a:pPr marL="285750" indent="-285750">
              <a:buFont typeface="Arial" charset="0"/>
              <a:buChar char="•"/>
            </a:pPr>
            <a:r>
              <a:rPr lang="en-US" sz="1600" dirty="0"/>
              <a:t>App Monitoring</a:t>
            </a:r>
          </a:p>
          <a:p>
            <a:pPr marL="285750" indent="-285750">
              <a:buFont typeface="Arial" charset="0"/>
              <a:buChar char="•"/>
            </a:pPr>
            <a:r>
              <a:rPr lang="en-US" sz="1600" smtClean="0"/>
              <a:t>Outages</a:t>
            </a:r>
            <a:endParaRPr lang="en-US" sz="1600" dirty="0"/>
          </a:p>
          <a:p>
            <a:pPr marL="285750" indent="-285750">
              <a:buFont typeface="Arial" charset="0"/>
              <a:buChar char="•"/>
            </a:pPr>
            <a:r>
              <a:rPr lang="en-US" sz="1600" dirty="0"/>
              <a:t>Infrastructure Phys./VM</a:t>
            </a:r>
          </a:p>
          <a:p>
            <a:pPr marL="285750" indent="-285750">
              <a:buFont typeface="Arial" charset="0"/>
              <a:buChar char="•"/>
            </a:pPr>
            <a:r>
              <a:rPr lang="en-US" sz="1600" dirty="0"/>
              <a:t>Network Maintenance</a:t>
            </a:r>
          </a:p>
        </p:txBody>
      </p:sp>
      <p:graphicFrame>
        <p:nvGraphicFramePr>
          <p:cNvPr id="10" name="Diagram 9"/>
          <p:cNvGraphicFramePr/>
          <p:nvPr>
            <p:extLst/>
          </p:nvPr>
        </p:nvGraphicFramePr>
        <p:xfrm>
          <a:off x="163951" y="2224378"/>
          <a:ext cx="4013992" cy="8752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TextBox 10"/>
          <p:cNvSpPr txBox="1"/>
          <p:nvPr/>
        </p:nvSpPr>
        <p:spPr>
          <a:xfrm>
            <a:off x="4405120" y="3722542"/>
            <a:ext cx="1925319" cy="246221"/>
          </a:xfrm>
          <a:prstGeom prst="rect">
            <a:avLst/>
          </a:prstGeom>
          <a:noFill/>
        </p:spPr>
        <p:txBody>
          <a:bodyPr wrap="square" lIns="0" tIns="0" rIns="0" bIns="0" rtlCol="0">
            <a:spAutoFit/>
          </a:bodyPr>
          <a:lstStyle/>
          <a:p>
            <a:pPr algn="ctr" defTabSz="457142"/>
            <a:r>
              <a:rPr lang="en-US" sz="1600" i="1">
                <a:solidFill>
                  <a:srgbClr val="333333"/>
                </a:solidFill>
                <a:cs typeface="Helvetica Light"/>
              </a:rPr>
              <a:t>Interrupt Driven</a:t>
            </a:r>
            <a:endParaRPr lang="en-US" sz="1600" i="1" dirty="0" err="1">
              <a:solidFill>
                <a:srgbClr val="333333"/>
              </a:solidFill>
              <a:cs typeface="Helvetica Light"/>
            </a:endParaRPr>
          </a:p>
        </p:txBody>
      </p:sp>
      <p:sp>
        <p:nvSpPr>
          <p:cNvPr id="12" name="TextBox 11"/>
          <p:cNvSpPr txBox="1"/>
          <p:nvPr/>
        </p:nvSpPr>
        <p:spPr>
          <a:xfrm>
            <a:off x="1239209" y="3099620"/>
            <a:ext cx="2277572" cy="246221"/>
          </a:xfrm>
          <a:prstGeom prst="rect">
            <a:avLst/>
          </a:prstGeom>
          <a:noFill/>
        </p:spPr>
        <p:txBody>
          <a:bodyPr wrap="square" lIns="0" tIns="0" rIns="0" bIns="0" rtlCol="0">
            <a:spAutoFit/>
          </a:bodyPr>
          <a:lstStyle/>
          <a:p>
            <a:pPr algn="ctr" defTabSz="457142"/>
            <a:r>
              <a:rPr lang="en-US" sz="1600" i="1">
                <a:solidFill>
                  <a:srgbClr val="333333"/>
                </a:solidFill>
                <a:cs typeface="Helvetica Light"/>
              </a:rPr>
              <a:t>Project/Pipeline </a:t>
            </a:r>
            <a:r>
              <a:rPr lang="en-US" sz="1600" i="1" dirty="0">
                <a:solidFill>
                  <a:srgbClr val="333333"/>
                </a:solidFill>
                <a:cs typeface="Helvetica Light"/>
              </a:rPr>
              <a:t>Driven</a:t>
            </a:r>
          </a:p>
        </p:txBody>
      </p:sp>
      <p:sp>
        <p:nvSpPr>
          <p:cNvPr id="13" name="TextBox 12"/>
          <p:cNvSpPr txBox="1"/>
          <p:nvPr/>
        </p:nvSpPr>
        <p:spPr>
          <a:xfrm>
            <a:off x="1239209" y="1970181"/>
            <a:ext cx="2277572" cy="246221"/>
          </a:xfrm>
          <a:prstGeom prst="rect">
            <a:avLst/>
          </a:prstGeom>
          <a:noFill/>
        </p:spPr>
        <p:txBody>
          <a:bodyPr wrap="square" lIns="0" tIns="0" rIns="0" bIns="0" rtlCol="0">
            <a:spAutoFit/>
          </a:bodyPr>
          <a:lstStyle/>
          <a:p>
            <a:pPr algn="ctr" defTabSz="457142"/>
            <a:r>
              <a:rPr lang="en-US" sz="1600">
                <a:solidFill>
                  <a:srgbClr val="333333"/>
                </a:solidFill>
                <a:cs typeface="Helvetica Light"/>
              </a:rPr>
              <a:t>DEV/QA</a:t>
            </a:r>
            <a:endParaRPr lang="en-US" sz="1600" dirty="0">
              <a:solidFill>
                <a:srgbClr val="333333"/>
              </a:solidFill>
              <a:cs typeface="Helvetica Light"/>
            </a:endParaRPr>
          </a:p>
        </p:txBody>
      </p:sp>
      <p:sp>
        <p:nvSpPr>
          <p:cNvPr id="14" name="Title 2"/>
          <p:cNvSpPr>
            <a:spLocks noGrp="1"/>
          </p:cNvSpPr>
          <p:nvPr>
            <p:ph type="title"/>
          </p:nvPr>
        </p:nvSpPr>
        <p:spPr>
          <a:xfrm>
            <a:off x="430213" y="377854"/>
            <a:ext cx="8280000" cy="296235"/>
          </a:xfrm>
        </p:spPr>
        <p:txBody>
          <a:bodyPr/>
          <a:lstStyle/>
          <a:p>
            <a:r>
              <a:rPr lang="en-US" dirty="0"/>
              <a:t>1. DevOps = </a:t>
            </a:r>
            <a:r>
              <a:rPr lang="en-US" dirty="0" err="1" smtClean="0"/>
              <a:t>DevNo</a:t>
            </a:r>
            <a:r>
              <a:rPr lang="en-US" dirty="0" smtClean="0"/>
              <a:t>-Ops </a:t>
            </a:r>
            <a:r>
              <a:rPr lang="mr-IN" dirty="0" smtClean="0"/>
              <a:t>–</a:t>
            </a:r>
            <a:r>
              <a:rPr lang="en-US" dirty="0" smtClean="0"/>
              <a:t> The Case for </a:t>
            </a:r>
            <a:r>
              <a:rPr lang="en-US" dirty="0" err="1" smtClean="0"/>
              <a:t>AgileOps</a:t>
            </a:r>
            <a:endParaRPr lang="en-US" dirty="0"/>
          </a:p>
        </p:txBody>
      </p:sp>
      <p:sp>
        <p:nvSpPr>
          <p:cNvPr id="15" name="TextBox 14"/>
          <p:cNvSpPr txBox="1"/>
          <p:nvPr/>
        </p:nvSpPr>
        <p:spPr>
          <a:xfrm>
            <a:off x="430213" y="912133"/>
            <a:ext cx="1960921" cy="246221"/>
          </a:xfrm>
          <a:prstGeom prst="rect">
            <a:avLst/>
          </a:prstGeom>
          <a:noFill/>
        </p:spPr>
        <p:txBody>
          <a:bodyPr wrap="none" lIns="0" tIns="0" rIns="0" bIns="0" rtlCol="0">
            <a:spAutoFit/>
          </a:bodyPr>
          <a:lstStyle/>
          <a:p>
            <a:r>
              <a:rPr lang="en-US" sz="1600" b="1" dirty="0" smtClean="0">
                <a:solidFill>
                  <a:srgbClr val="333333"/>
                </a:solidFill>
                <a:cs typeface="Helvetica Light"/>
              </a:rPr>
              <a:t>DevOps = Agile Ops</a:t>
            </a:r>
          </a:p>
        </p:txBody>
      </p:sp>
    </p:spTree>
    <p:extLst>
      <p:ext uri="{BB962C8B-B14F-4D97-AF65-F5344CB8AC3E}">
        <p14:creationId xmlns:p14="http://schemas.microsoft.com/office/powerpoint/2010/main" val="5670888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84294" y="981635"/>
            <a:ext cx="5607424" cy="2971800"/>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p:cNvSpPr txBox="1"/>
          <p:nvPr/>
        </p:nvSpPr>
        <p:spPr>
          <a:xfrm>
            <a:off x="3336502" y="1975092"/>
            <a:ext cx="2470997" cy="553998"/>
          </a:xfrm>
          <a:prstGeom prst="rect">
            <a:avLst/>
          </a:prstGeom>
          <a:noFill/>
        </p:spPr>
        <p:txBody>
          <a:bodyPr wrap="none" lIns="0" tIns="0" rIns="0" bIns="0" rtlCol="0">
            <a:spAutoFit/>
          </a:bodyPr>
          <a:lstStyle/>
          <a:p>
            <a:pPr algn="ctr"/>
            <a:r>
              <a:rPr lang="en-US" sz="3600" b="1" smtClean="0">
                <a:cs typeface="Helvetica Light"/>
              </a:rPr>
              <a:t>Thank You!</a:t>
            </a:r>
            <a:endParaRPr lang="en-US" sz="3600" b="1" dirty="0" err="1" smtClean="0">
              <a:cs typeface="Helvetica Light"/>
            </a:endParaRPr>
          </a:p>
        </p:txBody>
      </p:sp>
      <p:sp>
        <p:nvSpPr>
          <p:cNvPr id="4" name="TextBox 3"/>
          <p:cNvSpPr txBox="1"/>
          <p:nvPr/>
        </p:nvSpPr>
        <p:spPr>
          <a:xfrm>
            <a:off x="1286068" y="2677700"/>
            <a:ext cx="6571864" cy="1292662"/>
          </a:xfrm>
          <a:prstGeom prst="rect">
            <a:avLst/>
          </a:prstGeom>
          <a:noFill/>
        </p:spPr>
        <p:txBody>
          <a:bodyPr wrap="none" lIns="0" tIns="0" rIns="0" bIns="0" rtlCol="0">
            <a:spAutoFit/>
          </a:bodyPr>
          <a:lstStyle/>
          <a:p>
            <a:r>
              <a:rPr lang="en-US" sz="2800" b="1" dirty="0">
                <a:cs typeface="Helvetica Light"/>
              </a:rPr>
              <a:t>e</a:t>
            </a:r>
            <a:r>
              <a:rPr lang="en-US" sz="2800" b="1" smtClean="0">
                <a:cs typeface="Helvetica Light"/>
              </a:rPr>
              <a:t>: </a:t>
            </a:r>
            <a:r>
              <a:rPr lang="en-US" sz="2800" b="1" dirty="0" err="1" smtClean="0">
                <a:cs typeface="Helvetica Light"/>
              </a:rPr>
              <a:t>scott.willson@automic.com</a:t>
            </a:r>
            <a:endParaRPr lang="en-US" sz="2800" b="1" dirty="0" smtClean="0">
              <a:cs typeface="Helvetica Light"/>
            </a:endParaRPr>
          </a:p>
          <a:p>
            <a:r>
              <a:rPr lang="en-US" sz="2800" b="1" dirty="0" smtClean="0">
                <a:cs typeface="Helvetica Light"/>
              </a:rPr>
              <a:t>t: @</a:t>
            </a:r>
            <a:r>
              <a:rPr lang="en-US" sz="2800" b="1" dirty="0" err="1" smtClean="0">
                <a:cs typeface="Helvetica Light"/>
              </a:rPr>
              <a:t>rscottwillson</a:t>
            </a:r>
            <a:endParaRPr lang="en-US" sz="2800" b="1" dirty="0" smtClean="0">
              <a:cs typeface="Helvetica Light"/>
            </a:endParaRPr>
          </a:p>
          <a:p>
            <a:r>
              <a:rPr lang="en-US" sz="2800" b="1" dirty="0" smtClean="0">
                <a:cs typeface="Helvetica Light"/>
              </a:rPr>
              <a:t>l: </a:t>
            </a:r>
            <a:r>
              <a:rPr lang="en-US" sz="2800" b="1" dirty="0">
                <a:cs typeface="Helvetica Light"/>
              </a:rPr>
              <a:t>https://</a:t>
            </a:r>
            <a:r>
              <a:rPr lang="en-US" sz="2800" b="1" dirty="0" err="1">
                <a:cs typeface="Helvetica Light"/>
              </a:rPr>
              <a:t>www.linkedin.com</a:t>
            </a:r>
            <a:r>
              <a:rPr lang="en-US" sz="2800" b="1" dirty="0">
                <a:cs typeface="Helvetica Light"/>
              </a:rPr>
              <a:t>/in/</a:t>
            </a:r>
            <a:r>
              <a:rPr lang="en-US" sz="2800" b="1" dirty="0" err="1">
                <a:cs typeface="Helvetica Light"/>
              </a:rPr>
              <a:t>swillson</a:t>
            </a:r>
            <a:endParaRPr lang="en-US" sz="2800" b="1" dirty="0" smtClean="0">
              <a:cs typeface="Helvetica Light"/>
            </a:endParaRPr>
          </a:p>
        </p:txBody>
      </p:sp>
    </p:spTree>
    <p:extLst>
      <p:ext uri="{BB962C8B-B14F-4D97-AF65-F5344CB8AC3E}">
        <p14:creationId xmlns:p14="http://schemas.microsoft.com/office/powerpoint/2010/main" val="1588090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69" y="2307295"/>
            <a:ext cx="5590043" cy="443198"/>
          </a:xfrm>
        </p:spPr>
        <p:txBody>
          <a:bodyPr/>
          <a:lstStyle/>
          <a:p>
            <a:r>
              <a:rPr lang="en-US" sz="3200" smtClean="0"/>
              <a:t>Top </a:t>
            </a:r>
            <a:r>
              <a:rPr lang="en-US" sz="3200"/>
              <a:t>10 Ways to Fail at DevOps</a:t>
            </a:r>
            <a:endParaRPr lang="en-US" sz="3200"/>
          </a:p>
        </p:txBody>
      </p:sp>
      <p:sp>
        <p:nvSpPr>
          <p:cNvPr id="3" name="Text Placeholder 2"/>
          <p:cNvSpPr>
            <a:spLocks noGrp="1"/>
          </p:cNvSpPr>
          <p:nvPr>
            <p:ph type="body" sz="quarter" idx="14"/>
          </p:nvPr>
        </p:nvSpPr>
        <p:spPr/>
        <p:txBody>
          <a:bodyPr/>
          <a:lstStyle/>
          <a:p>
            <a:r>
              <a:rPr lang="en-US" dirty="0" smtClean="0"/>
              <a:t>November 2016</a:t>
            </a:r>
            <a:endParaRPr lang="en-US" dirty="0"/>
          </a:p>
        </p:txBody>
      </p:sp>
      <p:sp>
        <p:nvSpPr>
          <p:cNvPr id="9" name="Text Placeholder 3"/>
          <p:cNvSpPr>
            <a:spLocks noGrp="1"/>
          </p:cNvSpPr>
          <p:nvPr>
            <p:ph type="body" sz="quarter" idx="15"/>
          </p:nvPr>
        </p:nvSpPr>
        <p:spPr>
          <a:xfrm>
            <a:off x="427162" y="2864530"/>
            <a:ext cx="5565650" cy="605294"/>
          </a:xfrm>
        </p:spPr>
        <p:txBody>
          <a:bodyPr/>
          <a:lstStyle/>
          <a:p>
            <a:r>
              <a:rPr lang="en-US" dirty="0"/>
              <a:t>Scott Willson </a:t>
            </a:r>
            <a:r>
              <a:rPr lang="en-US" dirty="0" smtClean="0"/>
              <a:t>– Mktg</a:t>
            </a:r>
            <a:r>
              <a:rPr lang="en-US" dirty="0"/>
              <a:t>. Dir. </a:t>
            </a:r>
            <a:r>
              <a:rPr lang="mr-IN" dirty="0" smtClean="0"/>
              <a:t>–</a:t>
            </a:r>
            <a:r>
              <a:rPr lang="en-US" dirty="0" smtClean="0"/>
              <a:t> ARA / DevOps</a:t>
            </a:r>
            <a:endParaRPr lang="en-US" dirty="0"/>
          </a:p>
          <a:p>
            <a:endParaRPr lang="en-US" dirty="0"/>
          </a:p>
        </p:txBody>
      </p:sp>
    </p:spTree>
    <p:extLst>
      <p:ext uri="{BB962C8B-B14F-4D97-AF65-F5344CB8AC3E}">
        <p14:creationId xmlns:p14="http://schemas.microsoft.com/office/powerpoint/2010/main" val="4039046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59593" y="2294411"/>
            <a:ext cx="3326870" cy="482183"/>
          </a:xfrm>
        </p:spPr>
        <p:txBody>
          <a:bodyPr/>
          <a:lstStyle/>
          <a:p>
            <a:r>
              <a:rPr lang="en-US" dirty="0" smtClean="0"/>
              <a:t>DevOps Definition</a:t>
            </a:r>
          </a:p>
          <a:p>
            <a:r>
              <a:rPr lang="en-US" dirty="0" smtClean="0"/>
              <a:t>Top Ten List</a:t>
            </a:r>
            <a:endParaRPr lang="en-US" dirty="0" smtClean="0"/>
          </a:p>
        </p:txBody>
      </p:sp>
    </p:spTree>
    <p:extLst>
      <p:ext uri="{BB962C8B-B14F-4D97-AF65-F5344CB8AC3E}">
        <p14:creationId xmlns:p14="http://schemas.microsoft.com/office/powerpoint/2010/main" val="40664212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DevOps is a</a:t>
            </a:r>
            <a:r>
              <a:rPr lang="is-IS" dirty="0" smtClean="0"/>
              <a:t>…</a:t>
            </a:r>
            <a:endParaRPr lang="en-US" dirty="0"/>
          </a:p>
        </p:txBody>
      </p:sp>
      <p:grpSp>
        <p:nvGrpSpPr>
          <p:cNvPr id="15" name="Grouper 11"/>
          <p:cNvGrpSpPr/>
          <p:nvPr/>
        </p:nvGrpSpPr>
        <p:grpSpPr>
          <a:xfrm>
            <a:off x="145287" y="839155"/>
            <a:ext cx="569851" cy="533932"/>
            <a:chOff x="2587545" y="939800"/>
            <a:chExt cx="569851" cy="533932"/>
          </a:xfrm>
        </p:grpSpPr>
        <p:sp>
          <p:nvSpPr>
            <p:cNvPr id="18" name="Oval 5"/>
            <p:cNvSpPr/>
            <p:nvPr/>
          </p:nvSpPr>
          <p:spPr>
            <a:xfrm>
              <a:off x="2587545" y="939800"/>
              <a:ext cx="569851" cy="53393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65" tIns="34282" rIns="68565" bIns="34282" rtlCol="0" anchor="ctr"/>
            <a:lstStyle/>
            <a:p>
              <a:pPr algn="ctr"/>
              <a:endParaRPr lang="en-GB" dirty="0">
                <a:solidFill>
                  <a:schemeClr val="lt1"/>
                </a:solidFill>
              </a:endParaRPr>
            </a:p>
          </p:txBody>
        </p:sp>
        <p:sp>
          <p:nvSpPr>
            <p:cNvPr id="19" name="Freeform 8"/>
            <p:cNvSpPr>
              <a:spLocks noEditPoints="1"/>
            </p:cNvSpPr>
            <p:nvPr/>
          </p:nvSpPr>
          <p:spPr bwMode="auto">
            <a:xfrm>
              <a:off x="2719123" y="1088776"/>
              <a:ext cx="306695" cy="235981"/>
            </a:xfrm>
            <a:custGeom>
              <a:avLst/>
              <a:gdLst>
                <a:gd name="T0" fmla="*/ 148 w 408"/>
                <a:gd name="T1" fmla="*/ 0 h 335"/>
                <a:gd name="T2" fmla="*/ 167 w 408"/>
                <a:gd name="T3" fmla="*/ 24 h 335"/>
                <a:gd name="T4" fmla="*/ 82 w 408"/>
                <a:gd name="T5" fmla="*/ 107 h 335"/>
                <a:gd name="T6" fmla="*/ 54 w 408"/>
                <a:gd name="T7" fmla="*/ 178 h 335"/>
                <a:gd name="T8" fmla="*/ 68 w 408"/>
                <a:gd name="T9" fmla="*/ 198 h 335"/>
                <a:gd name="T10" fmla="*/ 74 w 408"/>
                <a:gd name="T11" fmla="*/ 197 h 335"/>
                <a:gd name="T12" fmla="*/ 98 w 408"/>
                <a:gd name="T13" fmla="*/ 194 h 335"/>
                <a:gd name="T14" fmla="*/ 142 w 408"/>
                <a:gd name="T15" fmla="*/ 213 h 335"/>
                <a:gd name="T16" fmla="*/ 160 w 408"/>
                <a:gd name="T17" fmla="*/ 260 h 335"/>
                <a:gd name="T18" fmla="*/ 141 w 408"/>
                <a:gd name="T19" fmla="*/ 313 h 335"/>
                <a:gd name="T20" fmla="*/ 95 w 408"/>
                <a:gd name="T21" fmla="*/ 335 h 335"/>
                <a:gd name="T22" fmla="*/ 29 w 408"/>
                <a:gd name="T23" fmla="*/ 303 h 335"/>
                <a:gd name="T24" fmla="*/ 0 w 408"/>
                <a:gd name="T25" fmla="*/ 220 h 335"/>
                <a:gd name="T26" fmla="*/ 148 w 408"/>
                <a:gd name="T27" fmla="*/ 0 h 335"/>
                <a:gd name="T28" fmla="*/ 388 w 408"/>
                <a:gd name="T29" fmla="*/ 0 h 335"/>
                <a:gd name="T30" fmla="*/ 408 w 408"/>
                <a:gd name="T31" fmla="*/ 24 h 335"/>
                <a:gd name="T32" fmla="*/ 322 w 408"/>
                <a:gd name="T33" fmla="*/ 107 h 335"/>
                <a:gd name="T34" fmla="*/ 295 w 408"/>
                <a:gd name="T35" fmla="*/ 178 h 335"/>
                <a:gd name="T36" fmla="*/ 309 w 408"/>
                <a:gd name="T37" fmla="*/ 198 h 335"/>
                <a:gd name="T38" fmla="*/ 314 w 408"/>
                <a:gd name="T39" fmla="*/ 198 h 335"/>
                <a:gd name="T40" fmla="*/ 338 w 408"/>
                <a:gd name="T41" fmla="*/ 194 h 335"/>
                <a:gd name="T42" fmla="*/ 383 w 408"/>
                <a:gd name="T43" fmla="*/ 213 h 335"/>
                <a:gd name="T44" fmla="*/ 401 w 408"/>
                <a:gd name="T45" fmla="*/ 260 h 335"/>
                <a:gd name="T46" fmla="*/ 381 w 408"/>
                <a:gd name="T47" fmla="*/ 313 h 335"/>
                <a:gd name="T48" fmla="*/ 336 w 408"/>
                <a:gd name="T49" fmla="*/ 335 h 335"/>
                <a:gd name="T50" fmla="*/ 270 w 408"/>
                <a:gd name="T51" fmla="*/ 303 h 335"/>
                <a:gd name="T52" fmla="*/ 241 w 408"/>
                <a:gd name="T53" fmla="*/ 220 h 335"/>
                <a:gd name="T54" fmla="*/ 388 w 408"/>
                <a:gd name="T55"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8" h="335">
                  <a:moveTo>
                    <a:pt x="148" y="0"/>
                  </a:moveTo>
                  <a:cubicBezTo>
                    <a:pt x="167" y="24"/>
                    <a:pt x="167" y="24"/>
                    <a:pt x="167" y="24"/>
                  </a:cubicBezTo>
                  <a:cubicBezTo>
                    <a:pt x="128" y="52"/>
                    <a:pt x="100" y="79"/>
                    <a:pt x="82" y="107"/>
                  </a:cubicBezTo>
                  <a:cubicBezTo>
                    <a:pt x="63" y="134"/>
                    <a:pt x="54" y="158"/>
                    <a:pt x="54" y="178"/>
                  </a:cubicBezTo>
                  <a:cubicBezTo>
                    <a:pt x="54" y="191"/>
                    <a:pt x="59" y="198"/>
                    <a:pt x="68" y="198"/>
                  </a:cubicBezTo>
                  <a:cubicBezTo>
                    <a:pt x="74" y="197"/>
                    <a:pt x="74" y="197"/>
                    <a:pt x="74" y="197"/>
                  </a:cubicBezTo>
                  <a:cubicBezTo>
                    <a:pt x="84" y="195"/>
                    <a:pt x="91" y="194"/>
                    <a:pt x="98" y="194"/>
                  </a:cubicBezTo>
                  <a:cubicBezTo>
                    <a:pt x="115" y="194"/>
                    <a:pt x="130" y="200"/>
                    <a:pt x="142" y="213"/>
                  </a:cubicBezTo>
                  <a:cubicBezTo>
                    <a:pt x="154" y="225"/>
                    <a:pt x="160" y="241"/>
                    <a:pt x="160" y="260"/>
                  </a:cubicBezTo>
                  <a:cubicBezTo>
                    <a:pt x="160" y="280"/>
                    <a:pt x="154" y="298"/>
                    <a:pt x="141" y="313"/>
                  </a:cubicBezTo>
                  <a:cubicBezTo>
                    <a:pt x="128" y="327"/>
                    <a:pt x="112" y="335"/>
                    <a:pt x="95" y="335"/>
                  </a:cubicBezTo>
                  <a:cubicBezTo>
                    <a:pt x="70" y="335"/>
                    <a:pt x="48" y="324"/>
                    <a:pt x="29" y="303"/>
                  </a:cubicBezTo>
                  <a:cubicBezTo>
                    <a:pt x="10" y="282"/>
                    <a:pt x="0" y="254"/>
                    <a:pt x="0" y="220"/>
                  </a:cubicBezTo>
                  <a:cubicBezTo>
                    <a:pt x="0" y="138"/>
                    <a:pt x="50" y="65"/>
                    <a:pt x="148" y="0"/>
                  </a:cubicBezTo>
                  <a:close/>
                  <a:moveTo>
                    <a:pt x="388" y="0"/>
                  </a:moveTo>
                  <a:cubicBezTo>
                    <a:pt x="408" y="24"/>
                    <a:pt x="408" y="24"/>
                    <a:pt x="408" y="24"/>
                  </a:cubicBezTo>
                  <a:cubicBezTo>
                    <a:pt x="369" y="52"/>
                    <a:pt x="341" y="80"/>
                    <a:pt x="322" y="107"/>
                  </a:cubicBezTo>
                  <a:cubicBezTo>
                    <a:pt x="304" y="135"/>
                    <a:pt x="295" y="158"/>
                    <a:pt x="295" y="178"/>
                  </a:cubicBezTo>
                  <a:cubicBezTo>
                    <a:pt x="295" y="192"/>
                    <a:pt x="300" y="198"/>
                    <a:pt x="309" y="198"/>
                  </a:cubicBezTo>
                  <a:cubicBezTo>
                    <a:pt x="314" y="198"/>
                    <a:pt x="314" y="198"/>
                    <a:pt x="314" y="198"/>
                  </a:cubicBezTo>
                  <a:cubicBezTo>
                    <a:pt x="324" y="195"/>
                    <a:pt x="332" y="194"/>
                    <a:pt x="338" y="194"/>
                  </a:cubicBezTo>
                  <a:cubicBezTo>
                    <a:pt x="355" y="194"/>
                    <a:pt x="370" y="200"/>
                    <a:pt x="383" y="213"/>
                  </a:cubicBezTo>
                  <a:cubicBezTo>
                    <a:pt x="395" y="226"/>
                    <a:pt x="401" y="241"/>
                    <a:pt x="401" y="260"/>
                  </a:cubicBezTo>
                  <a:cubicBezTo>
                    <a:pt x="401" y="281"/>
                    <a:pt x="395" y="298"/>
                    <a:pt x="381" y="313"/>
                  </a:cubicBezTo>
                  <a:cubicBezTo>
                    <a:pt x="368" y="327"/>
                    <a:pt x="353" y="335"/>
                    <a:pt x="336" y="335"/>
                  </a:cubicBezTo>
                  <a:cubicBezTo>
                    <a:pt x="311" y="335"/>
                    <a:pt x="289" y="324"/>
                    <a:pt x="270" y="303"/>
                  </a:cubicBezTo>
                  <a:cubicBezTo>
                    <a:pt x="251" y="282"/>
                    <a:pt x="241" y="254"/>
                    <a:pt x="241" y="220"/>
                  </a:cubicBezTo>
                  <a:cubicBezTo>
                    <a:pt x="241" y="138"/>
                    <a:pt x="290" y="65"/>
                    <a:pt x="388"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rtlCol="0" anchor="ctr"/>
            <a:lstStyle/>
            <a:p>
              <a:pPr algn="ctr"/>
              <a:endParaRPr lang="en-GB" dirty="0">
                <a:solidFill>
                  <a:schemeClr val="lt1"/>
                </a:solidFill>
              </a:endParaRPr>
            </a:p>
          </p:txBody>
        </p:sp>
      </p:grpSp>
      <p:grpSp>
        <p:nvGrpSpPr>
          <p:cNvPr id="20" name="Grouper 12"/>
          <p:cNvGrpSpPr/>
          <p:nvPr/>
        </p:nvGrpSpPr>
        <p:grpSpPr>
          <a:xfrm>
            <a:off x="8425287" y="4206786"/>
            <a:ext cx="569851" cy="533932"/>
            <a:chOff x="8238738" y="872709"/>
            <a:chExt cx="569851" cy="533932"/>
          </a:xfrm>
        </p:grpSpPr>
        <p:sp>
          <p:nvSpPr>
            <p:cNvPr id="21" name="Oval 20"/>
            <p:cNvSpPr/>
            <p:nvPr/>
          </p:nvSpPr>
          <p:spPr>
            <a:xfrm flipH="1">
              <a:off x="8238738" y="872709"/>
              <a:ext cx="569851" cy="533932"/>
            </a:xfrm>
            <a:prstGeom prst="ellipse">
              <a:avLst/>
            </a:prstGeom>
            <a:solidFill>
              <a:srgbClr val="ED801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65" tIns="34282" rIns="68565" bIns="34282" rtlCol="0" anchor="ctr"/>
            <a:lstStyle/>
            <a:p>
              <a:pPr algn="ctr"/>
              <a:endParaRPr lang="en-GB" dirty="0">
                <a:solidFill>
                  <a:schemeClr val="lt1"/>
                </a:solidFill>
              </a:endParaRPr>
            </a:p>
          </p:txBody>
        </p:sp>
        <p:sp>
          <p:nvSpPr>
            <p:cNvPr id="22" name="Freeform 21"/>
            <p:cNvSpPr>
              <a:spLocks noEditPoints="1"/>
            </p:cNvSpPr>
            <p:nvPr/>
          </p:nvSpPr>
          <p:spPr bwMode="auto">
            <a:xfrm>
              <a:off x="8385799" y="1022741"/>
              <a:ext cx="305944" cy="233868"/>
            </a:xfrm>
            <a:custGeom>
              <a:avLst/>
              <a:gdLst>
                <a:gd name="T0" fmla="*/ 19 w 407"/>
                <a:gd name="T1" fmla="*/ 332 h 332"/>
                <a:gd name="T2" fmla="*/ 0 w 407"/>
                <a:gd name="T3" fmla="*/ 306 h 332"/>
                <a:gd name="T4" fmla="*/ 85 w 407"/>
                <a:gd name="T5" fmla="*/ 224 h 332"/>
                <a:gd name="T6" fmla="*/ 113 w 407"/>
                <a:gd name="T7" fmla="*/ 154 h 332"/>
                <a:gd name="T8" fmla="*/ 109 w 407"/>
                <a:gd name="T9" fmla="*/ 139 h 332"/>
                <a:gd name="T10" fmla="*/ 99 w 407"/>
                <a:gd name="T11" fmla="*/ 134 h 332"/>
                <a:gd name="T12" fmla="*/ 93 w 407"/>
                <a:gd name="T13" fmla="*/ 135 h 332"/>
                <a:gd name="T14" fmla="*/ 70 w 407"/>
                <a:gd name="T15" fmla="*/ 138 h 332"/>
                <a:gd name="T16" fmla="*/ 25 w 407"/>
                <a:gd name="T17" fmla="*/ 119 h 332"/>
                <a:gd name="T18" fmla="*/ 6 w 407"/>
                <a:gd name="T19" fmla="*/ 73 h 332"/>
                <a:gd name="T20" fmla="*/ 26 w 407"/>
                <a:gd name="T21" fmla="*/ 22 h 332"/>
                <a:gd name="T22" fmla="*/ 72 w 407"/>
                <a:gd name="T23" fmla="*/ 0 h 332"/>
                <a:gd name="T24" fmla="*/ 138 w 407"/>
                <a:gd name="T25" fmla="*/ 32 h 332"/>
                <a:gd name="T26" fmla="*/ 166 w 407"/>
                <a:gd name="T27" fmla="*/ 113 h 332"/>
                <a:gd name="T28" fmla="*/ 19 w 407"/>
                <a:gd name="T29" fmla="*/ 332 h 332"/>
                <a:gd name="T30" fmla="*/ 260 w 407"/>
                <a:gd name="T31" fmla="*/ 332 h 332"/>
                <a:gd name="T32" fmla="*/ 241 w 407"/>
                <a:gd name="T33" fmla="*/ 306 h 332"/>
                <a:gd name="T34" fmla="*/ 326 w 407"/>
                <a:gd name="T35" fmla="*/ 224 h 332"/>
                <a:gd name="T36" fmla="*/ 353 w 407"/>
                <a:gd name="T37" fmla="*/ 155 h 332"/>
                <a:gd name="T38" fmla="*/ 350 w 407"/>
                <a:gd name="T39" fmla="*/ 139 h 332"/>
                <a:gd name="T40" fmla="*/ 339 w 407"/>
                <a:gd name="T41" fmla="*/ 134 h 332"/>
                <a:gd name="T42" fmla="*/ 333 w 407"/>
                <a:gd name="T43" fmla="*/ 135 h 332"/>
                <a:gd name="T44" fmla="*/ 310 w 407"/>
                <a:gd name="T45" fmla="*/ 139 h 332"/>
                <a:gd name="T46" fmla="*/ 266 w 407"/>
                <a:gd name="T47" fmla="*/ 120 h 332"/>
                <a:gd name="T48" fmla="*/ 247 w 407"/>
                <a:gd name="T49" fmla="*/ 74 h 332"/>
                <a:gd name="T50" fmla="*/ 267 w 407"/>
                <a:gd name="T51" fmla="*/ 22 h 332"/>
                <a:gd name="T52" fmla="*/ 312 w 407"/>
                <a:gd name="T53" fmla="*/ 0 h 332"/>
                <a:gd name="T54" fmla="*/ 379 w 407"/>
                <a:gd name="T55" fmla="*/ 32 h 332"/>
                <a:gd name="T56" fmla="*/ 407 w 407"/>
                <a:gd name="T57" fmla="*/ 113 h 332"/>
                <a:gd name="T58" fmla="*/ 260 w 407"/>
                <a:gd name="T59" fmla="*/ 3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7" h="332">
                  <a:moveTo>
                    <a:pt x="19" y="332"/>
                  </a:moveTo>
                  <a:cubicBezTo>
                    <a:pt x="0" y="306"/>
                    <a:pt x="0" y="306"/>
                    <a:pt x="0" y="306"/>
                  </a:cubicBezTo>
                  <a:cubicBezTo>
                    <a:pt x="39" y="278"/>
                    <a:pt x="67" y="251"/>
                    <a:pt x="85" y="224"/>
                  </a:cubicBezTo>
                  <a:cubicBezTo>
                    <a:pt x="103" y="196"/>
                    <a:pt x="113" y="173"/>
                    <a:pt x="113" y="154"/>
                  </a:cubicBezTo>
                  <a:cubicBezTo>
                    <a:pt x="113" y="147"/>
                    <a:pt x="111" y="142"/>
                    <a:pt x="109" y="139"/>
                  </a:cubicBezTo>
                  <a:cubicBezTo>
                    <a:pt x="107" y="135"/>
                    <a:pt x="104" y="134"/>
                    <a:pt x="99" y="134"/>
                  </a:cubicBezTo>
                  <a:cubicBezTo>
                    <a:pt x="93" y="135"/>
                    <a:pt x="93" y="135"/>
                    <a:pt x="93" y="135"/>
                  </a:cubicBezTo>
                  <a:cubicBezTo>
                    <a:pt x="83" y="137"/>
                    <a:pt x="76" y="138"/>
                    <a:pt x="70" y="138"/>
                  </a:cubicBezTo>
                  <a:cubicBezTo>
                    <a:pt x="52" y="138"/>
                    <a:pt x="37" y="132"/>
                    <a:pt x="25" y="119"/>
                  </a:cubicBezTo>
                  <a:cubicBezTo>
                    <a:pt x="13" y="107"/>
                    <a:pt x="6" y="91"/>
                    <a:pt x="6" y="73"/>
                  </a:cubicBezTo>
                  <a:cubicBezTo>
                    <a:pt x="6" y="53"/>
                    <a:pt x="13" y="36"/>
                    <a:pt x="26" y="22"/>
                  </a:cubicBezTo>
                  <a:cubicBezTo>
                    <a:pt x="39" y="7"/>
                    <a:pt x="54" y="0"/>
                    <a:pt x="72" y="0"/>
                  </a:cubicBezTo>
                  <a:cubicBezTo>
                    <a:pt x="97" y="0"/>
                    <a:pt x="119" y="11"/>
                    <a:pt x="138" y="32"/>
                  </a:cubicBezTo>
                  <a:cubicBezTo>
                    <a:pt x="157" y="53"/>
                    <a:pt x="166" y="80"/>
                    <a:pt x="166" y="113"/>
                  </a:cubicBezTo>
                  <a:cubicBezTo>
                    <a:pt x="166" y="194"/>
                    <a:pt x="117" y="267"/>
                    <a:pt x="19" y="332"/>
                  </a:cubicBezTo>
                  <a:close/>
                  <a:moveTo>
                    <a:pt x="260" y="332"/>
                  </a:moveTo>
                  <a:cubicBezTo>
                    <a:pt x="241" y="306"/>
                    <a:pt x="241" y="306"/>
                    <a:pt x="241" y="306"/>
                  </a:cubicBezTo>
                  <a:cubicBezTo>
                    <a:pt x="280" y="278"/>
                    <a:pt x="308" y="251"/>
                    <a:pt x="326" y="224"/>
                  </a:cubicBezTo>
                  <a:cubicBezTo>
                    <a:pt x="344" y="197"/>
                    <a:pt x="353" y="174"/>
                    <a:pt x="353" y="155"/>
                  </a:cubicBezTo>
                  <a:cubicBezTo>
                    <a:pt x="353" y="148"/>
                    <a:pt x="352" y="143"/>
                    <a:pt x="350" y="139"/>
                  </a:cubicBezTo>
                  <a:cubicBezTo>
                    <a:pt x="348" y="136"/>
                    <a:pt x="344" y="134"/>
                    <a:pt x="339" y="134"/>
                  </a:cubicBezTo>
                  <a:cubicBezTo>
                    <a:pt x="333" y="135"/>
                    <a:pt x="333" y="135"/>
                    <a:pt x="333" y="135"/>
                  </a:cubicBezTo>
                  <a:cubicBezTo>
                    <a:pt x="324" y="138"/>
                    <a:pt x="316" y="139"/>
                    <a:pt x="310" y="139"/>
                  </a:cubicBezTo>
                  <a:cubicBezTo>
                    <a:pt x="293" y="139"/>
                    <a:pt x="278" y="133"/>
                    <a:pt x="266" y="120"/>
                  </a:cubicBezTo>
                  <a:cubicBezTo>
                    <a:pt x="253" y="108"/>
                    <a:pt x="247" y="92"/>
                    <a:pt x="247" y="74"/>
                  </a:cubicBezTo>
                  <a:cubicBezTo>
                    <a:pt x="247" y="54"/>
                    <a:pt x="254" y="36"/>
                    <a:pt x="267" y="22"/>
                  </a:cubicBezTo>
                  <a:cubicBezTo>
                    <a:pt x="280" y="7"/>
                    <a:pt x="295" y="0"/>
                    <a:pt x="312" y="0"/>
                  </a:cubicBezTo>
                  <a:cubicBezTo>
                    <a:pt x="337" y="0"/>
                    <a:pt x="359" y="11"/>
                    <a:pt x="379" y="32"/>
                  </a:cubicBezTo>
                  <a:cubicBezTo>
                    <a:pt x="398" y="53"/>
                    <a:pt x="407" y="80"/>
                    <a:pt x="407" y="113"/>
                  </a:cubicBezTo>
                  <a:cubicBezTo>
                    <a:pt x="407" y="195"/>
                    <a:pt x="358" y="268"/>
                    <a:pt x="260" y="332"/>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65" tIns="34282" rIns="68565" bIns="34282" rtlCol="0" anchor="ctr"/>
            <a:lstStyle/>
            <a:p>
              <a:pPr algn="ctr"/>
              <a:endParaRPr lang="en-GB" dirty="0">
                <a:solidFill>
                  <a:schemeClr val="lt1"/>
                </a:solidFill>
              </a:endParaRPr>
            </a:p>
          </p:txBody>
        </p:sp>
      </p:grpSp>
      <p:grpSp>
        <p:nvGrpSpPr>
          <p:cNvPr id="2" name="Group 1"/>
          <p:cNvGrpSpPr/>
          <p:nvPr/>
        </p:nvGrpSpPr>
        <p:grpSpPr>
          <a:xfrm>
            <a:off x="1134489" y="1699103"/>
            <a:ext cx="6893405" cy="1745295"/>
            <a:chOff x="1134489" y="839155"/>
            <a:chExt cx="6893405" cy="1745295"/>
          </a:xfrm>
        </p:grpSpPr>
        <p:sp>
          <p:nvSpPr>
            <p:cNvPr id="13" name="Rectangle 12"/>
            <p:cNvSpPr/>
            <p:nvPr/>
          </p:nvSpPr>
          <p:spPr>
            <a:xfrm>
              <a:off x="1156447" y="1344083"/>
              <a:ext cx="6871447" cy="1240367"/>
            </a:xfrm>
            <a:prstGeom prst="rect">
              <a:avLst/>
            </a:prstGeom>
            <a:solidFill>
              <a:srgbClr val="D9D9D9"/>
            </a:solidFill>
            <a:ln>
              <a:noFill/>
            </a:ln>
          </p:spPr>
          <p:style>
            <a:lnRef idx="2">
              <a:schemeClr val="accent2">
                <a:shade val="50000"/>
              </a:schemeClr>
            </a:lnRef>
            <a:fillRef idx="1">
              <a:schemeClr val="accent2"/>
            </a:fillRef>
            <a:effectRef idx="0">
              <a:schemeClr val="accent2"/>
            </a:effectRef>
            <a:fontRef idx="minor">
              <a:schemeClr val="lt1"/>
            </a:fontRef>
          </p:style>
          <p:txBody>
            <a:bodyPr lIns="91410" tIns="45703" rIns="91410" bIns="45703" spcCol="0" rtlCol="0" anchor="ctr"/>
            <a:lstStyle/>
            <a:p>
              <a:pPr algn="ctr"/>
              <a:endParaRPr lang="en-US"/>
            </a:p>
          </p:txBody>
        </p:sp>
        <p:sp>
          <p:nvSpPr>
            <p:cNvPr id="14" name="Rectangle 13"/>
            <p:cNvSpPr/>
            <p:nvPr/>
          </p:nvSpPr>
          <p:spPr>
            <a:xfrm>
              <a:off x="1156447" y="839155"/>
              <a:ext cx="6871447" cy="513367"/>
            </a:xfrm>
            <a:prstGeom prst="rect">
              <a:avLst/>
            </a:prstGeom>
            <a:solidFill>
              <a:srgbClr val="004E9C"/>
            </a:solidFill>
            <a:ln>
              <a:noFill/>
            </a:ln>
          </p:spPr>
          <p:style>
            <a:lnRef idx="2">
              <a:schemeClr val="accent2">
                <a:shade val="50000"/>
              </a:schemeClr>
            </a:lnRef>
            <a:fillRef idx="1">
              <a:schemeClr val="accent2"/>
            </a:fillRef>
            <a:effectRef idx="0">
              <a:schemeClr val="accent2"/>
            </a:effectRef>
            <a:fontRef idx="minor">
              <a:schemeClr val="lt1"/>
            </a:fontRef>
          </p:style>
          <p:txBody>
            <a:bodyPr lIns="91410" tIns="45703" rIns="91410" bIns="45703" spcCol="0" rtlCol="0" anchor="ctr"/>
            <a:lstStyle/>
            <a:p>
              <a:pPr algn="ctr"/>
              <a:endParaRPr lang="en-US" sz="1100" b="1"/>
            </a:p>
          </p:txBody>
        </p:sp>
        <p:sp>
          <p:nvSpPr>
            <p:cNvPr id="23" name="TextBox 22"/>
            <p:cNvSpPr txBox="1"/>
            <p:nvPr/>
          </p:nvSpPr>
          <p:spPr>
            <a:xfrm>
              <a:off x="1156447" y="926506"/>
              <a:ext cx="6871447" cy="290849"/>
            </a:xfrm>
            <a:prstGeom prst="rect">
              <a:avLst/>
            </a:prstGeom>
            <a:noFill/>
          </p:spPr>
          <p:txBody>
            <a:bodyPr wrap="square" lIns="0" tIns="0" rIns="0" bIns="0" rtlCol="0">
              <a:spAutoFit/>
            </a:bodyPr>
            <a:lstStyle/>
            <a:p>
              <a:pPr algn="ctr">
                <a:lnSpc>
                  <a:spcPct val="90000"/>
                </a:lnSpc>
              </a:pPr>
              <a:r>
                <a:rPr lang="en-US" sz="2100" b="1" dirty="0" smtClean="0">
                  <a:solidFill>
                    <a:srgbClr val="FFFFFF"/>
                  </a:solidFill>
                  <a:cs typeface="Helvetica Light"/>
                </a:rPr>
                <a:t>Gartner – 2014 Cool Vendors in DevOps</a:t>
              </a:r>
            </a:p>
          </p:txBody>
        </p:sp>
        <p:sp>
          <p:nvSpPr>
            <p:cNvPr id="24" name="TextBox 23"/>
            <p:cNvSpPr txBox="1"/>
            <p:nvPr/>
          </p:nvSpPr>
          <p:spPr>
            <a:xfrm>
              <a:off x="1134489" y="1409100"/>
              <a:ext cx="6871447" cy="738664"/>
            </a:xfrm>
            <a:prstGeom prst="rect">
              <a:avLst/>
            </a:prstGeom>
            <a:noFill/>
          </p:spPr>
          <p:txBody>
            <a:bodyPr wrap="square" lIns="0" tIns="0" rIns="0" bIns="0" rtlCol="0">
              <a:spAutoFit/>
            </a:bodyPr>
            <a:lstStyle/>
            <a:p>
              <a:pPr algn="ctr"/>
              <a:r>
                <a:rPr lang="en-US" sz="2400" dirty="0"/>
                <a:t>DevOps is a philosophy (not a market). There </a:t>
              </a:r>
              <a:r>
                <a:rPr lang="en-US" sz="2400" dirty="0" smtClean="0"/>
                <a:t>are no </a:t>
              </a:r>
              <a:r>
                <a:rPr lang="en-US" sz="2400" dirty="0"/>
                <a:t>rules, </a:t>
              </a:r>
              <a:r>
                <a:rPr lang="en-US" sz="2400" dirty="0" smtClean="0"/>
                <a:t>no manuals</a:t>
              </a:r>
              <a:r>
                <a:rPr lang="en-US" sz="2400" dirty="0"/>
                <a:t>, only guidelines.</a:t>
              </a:r>
            </a:p>
          </p:txBody>
        </p:sp>
      </p:grpSp>
    </p:spTree>
    <p:extLst>
      <p:ext uri="{BB962C8B-B14F-4D97-AF65-F5344CB8AC3E}">
        <p14:creationId xmlns:p14="http://schemas.microsoft.com/office/powerpoint/2010/main" val="1948858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10</a:t>
            </a:r>
            <a:r>
              <a:rPr lang="en-US" dirty="0" smtClean="0"/>
              <a:t>. Application </a:t>
            </a:r>
            <a:r>
              <a:rPr lang="en-US" dirty="0" smtClean="0"/>
              <a:t>Release Automation Tools</a:t>
            </a:r>
            <a:endParaRPr lang="en-US" dirty="0"/>
          </a:p>
        </p:txBody>
      </p:sp>
      <p:sp>
        <p:nvSpPr>
          <p:cNvPr id="3" name="Rectangle 2"/>
          <p:cNvSpPr/>
          <p:nvPr/>
        </p:nvSpPr>
        <p:spPr>
          <a:xfrm>
            <a:off x="1156447" y="1344083"/>
            <a:ext cx="6871447" cy="1240367"/>
          </a:xfrm>
          <a:prstGeom prst="rect">
            <a:avLst/>
          </a:prstGeom>
          <a:solidFill>
            <a:srgbClr val="D9D9D9"/>
          </a:solidFill>
          <a:ln>
            <a:noFill/>
          </a:ln>
        </p:spPr>
        <p:style>
          <a:lnRef idx="2">
            <a:schemeClr val="accent2">
              <a:shade val="50000"/>
            </a:schemeClr>
          </a:lnRef>
          <a:fillRef idx="1">
            <a:schemeClr val="accent2"/>
          </a:fillRef>
          <a:effectRef idx="0">
            <a:schemeClr val="accent2"/>
          </a:effectRef>
          <a:fontRef idx="minor">
            <a:schemeClr val="lt1"/>
          </a:fontRef>
        </p:style>
        <p:txBody>
          <a:bodyPr lIns="91410" tIns="45703" rIns="91410" bIns="45703" spcCol="0" rtlCol="0" anchor="ctr"/>
          <a:lstStyle/>
          <a:p>
            <a:pPr algn="ctr"/>
            <a:endParaRPr lang="en-US"/>
          </a:p>
        </p:txBody>
      </p:sp>
      <p:sp>
        <p:nvSpPr>
          <p:cNvPr id="8" name="Rectangle 7"/>
          <p:cNvSpPr/>
          <p:nvPr/>
        </p:nvSpPr>
        <p:spPr>
          <a:xfrm>
            <a:off x="1156447" y="839155"/>
            <a:ext cx="6871447" cy="513367"/>
          </a:xfrm>
          <a:prstGeom prst="rect">
            <a:avLst/>
          </a:prstGeom>
          <a:solidFill>
            <a:srgbClr val="004E9C"/>
          </a:solidFill>
          <a:ln>
            <a:noFill/>
          </a:ln>
        </p:spPr>
        <p:style>
          <a:lnRef idx="2">
            <a:schemeClr val="accent2">
              <a:shade val="50000"/>
            </a:schemeClr>
          </a:lnRef>
          <a:fillRef idx="1">
            <a:schemeClr val="accent2"/>
          </a:fillRef>
          <a:effectRef idx="0">
            <a:schemeClr val="accent2"/>
          </a:effectRef>
          <a:fontRef idx="minor">
            <a:schemeClr val="lt1"/>
          </a:fontRef>
        </p:style>
        <p:txBody>
          <a:bodyPr lIns="91410" tIns="45703" rIns="91410" bIns="45703" spcCol="0" rtlCol="0" anchor="ctr"/>
          <a:lstStyle/>
          <a:p>
            <a:pPr algn="ctr"/>
            <a:endParaRPr lang="en-US" sz="1100" b="1"/>
          </a:p>
        </p:txBody>
      </p:sp>
      <p:grpSp>
        <p:nvGrpSpPr>
          <p:cNvPr id="11" name="Grouper 11"/>
          <p:cNvGrpSpPr/>
          <p:nvPr/>
        </p:nvGrpSpPr>
        <p:grpSpPr>
          <a:xfrm>
            <a:off x="145287" y="839155"/>
            <a:ext cx="569851" cy="533932"/>
            <a:chOff x="2587545" y="939800"/>
            <a:chExt cx="569851" cy="533932"/>
          </a:xfrm>
        </p:grpSpPr>
        <p:sp>
          <p:nvSpPr>
            <p:cNvPr id="12" name="Oval 5"/>
            <p:cNvSpPr/>
            <p:nvPr/>
          </p:nvSpPr>
          <p:spPr>
            <a:xfrm>
              <a:off x="2587545" y="939800"/>
              <a:ext cx="569851" cy="53393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65" tIns="34282" rIns="68565" bIns="34282" rtlCol="0" anchor="ctr"/>
            <a:lstStyle/>
            <a:p>
              <a:pPr algn="ctr"/>
              <a:endParaRPr lang="en-GB" dirty="0">
                <a:solidFill>
                  <a:schemeClr val="lt1"/>
                </a:solidFill>
              </a:endParaRPr>
            </a:p>
          </p:txBody>
        </p:sp>
        <p:sp>
          <p:nvSpPr>
            <p:cNvPr id="13" name="Freeform 8"/>
            <p:cNvSpPr>
              <a:spLocks noEditPoints="1"/>
            </p:cNvSpPr>
            <p:nvPr/>
          </p:nvSpPr>
          <p:spPr bwMode="auto">
            <a:xfrm>
              <a:off x="2719123" y="1088776"/>
              <a:ext cx="306695" cy="235981"/>
            </a:xfrm>
            <a:custGeom>
              <a:avLst/>
              <a:gdLst>
                <a:gd name="T0" fmla="*/ 148 w 408"/>
                <a:gd name="T1" fmla="*/ 0 h 335"/>
                <a:gd name="T2" fmla="*/ 167 w 408"/>
                <a:gd name="T3" fmla="*/ 24 h 335"/>
                <a:gd name="T4" fmla="*/ 82 w 408"/>
                <a:gd name="T5" fmla="*/ 107 h 335"/>
                <a:gd name="T6" fmla="*/ 54 w 408"/>
                <a:gd name="T7" fmla="*/ 178 h 335"/>
                <a:gd name="T8" fmla="*/ 68 w 408"/>
                <a:gd name="T9" fmla="*/ 198 h 335"/>
                <a:gd name="T10" fmla="*/ 74 w 408"/>
                <a:gd name="T11" fmla="*/ 197 h 335"/>
                <a:gd name="T12" fmla="*/ 98 w 408"/>
                <a:gd name="T13" fmla="*/ 194 h 335"/>
                <a:gd name="T14" fmla="*/ 142 w 408"/>
                <a:gd name="T15" fmla="*/ 213 h 335"/>
                <a:gd name="T16" fmla="*/ 160 w 408"/>
                <a:gd name="T17" fmla="*/ 260 h 335"/>
                <a:gd name="T18" fmla="*/ 141 w 408"/>
                <a:gd name="T19" fmla="*/ 313 h 335"/>
                <a:gd name="T20" fmla="*/ 95 w 408"/>
                <a:gd name="T21" fmla="*/ 335 h 335"/>
                <a:gd name="T22" fmla="*/ 29 w 408"/>
                <a:gd name="T23" fmla="*/ 303 h 335"/>
                <a:gd name="T24" fmla="*/ 0 w 408"/>
                <a:gd name="T25" fmla="*/ 220 h 335"/>
                <a:gd name="T26" fmla="*/ 148 w 408"/>
                <a:gd name="T27" fmla="*/ 0 h 335"/>
                <a:gd name="T28" fmla="*/ 388 w 408"/>
                <a:gd name="T29" fmla="*/ 0 h 335"/>
                <a:gd name="T30" fmla="*/ 408 w 408"/>
                <a:gd name="T31" fmla="*/ 24 h 335"/>
                <a:gd name="T32" fmla="*/ 322 w 408"/>
                <a:gd name="T33" fmla="*/ 107 h 335"/>
                <a:gd name="T34" fmla="*/ 295 w 408"/>
                <a:gd name="T35" fmla="*/ 178 h 335"/>
                <a:gd name="T36" fmla="*/ 309 w 408"/>
                <a:gd name="T37" fmla="*/ 198 h 335"/>
                <a:gd name="T38" fmla="*/ 314 w 408"/>
                <a:gd name="T39" fmla="*/ 198 h 335"/>
                <a:gd name="T40" fmla="*/ 338 w 408"/>
                <a:gd name="T41" fmla="*/ 194 h 335"/>
                <a:gd name="T42" fmla="*/ 383 w 408"/>
                <a:gd name="T43" fmla="*/ 213 h 335"/>
                <a:gd name="T44" fmla="*/ 401 w 408"/>
                <a:gd name="T45" fmla="*/ 260 h 335"/>
                <a:gd name="T46" fmla="*/ 381 w 408"/>
                <a:gd name="T47" fmla="*/ 313 h 335"/>
                <a:gd name="T48" fmla="*/ 336 w 408"/>
                <a:gd name="T49" fmla="*/ 335 h 335"/>
                <a:gd name="T50" fmla="*/ 270 w 408"/>
                <a:gd name="T51" fmla="*/ 303 h 335"/>
                <a:gd name="T52" fmla="*/ 241 w 408"/>
                <a:gd name="T53" fmla="*/ 220 h 335"/>
                <a:gd name="T54" fmla="*/ 388 w 408"/>
                <a:gd name="T55"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8" h="335">
                  <a:moveTo>
                    <a:pt x="148" y="0"/>
                  </a:moveTo>
                  <a:cubicBezTo>
                    <a:pt x="167" y="24"/>
                    <a:pt x="167" y="24"/>
                    <a:pt x="167" y="24"/>
                  </a:cubicBezTo>
                  <a:cubicBezTo>
                    <a:pt x="128" y="52"/>
                    <a:pt x="100" y="79"/>
                    <a:pt x="82" y="107"/>
                  </a:cubicBezTo>
                  <a:cubicBezTo>
                    <a:pt x="63" y="134"/>
                    <a:pt x="54" y="158"/>
                    <a:pt x="54" y="178"/>
                  </a:cubicBezTo>
                  <a:cubicBezTo>
                    <a:pt x="54" y="191"/>
                    <a:pt x="59" y="198"/>
                    <a:pt x="68" y="198"/>
                  </a:cubicBezTo>
                  <a:cubicBezTo>
                    <a:pt x="74" y="197"/>
                    <a:pt x="74" y="197"/>
                    <a:pt x="74" y="197"/>
                  </a:cubicBezTo>
                  <a:cubicBezTo>
                    <a:pt x="84" y="195"/>
                    <a:pt x="91" y="194"/>
                    <a:pt x="98" y="194"/>
                  </a:cubicBezTo>
                  <a:cubicBezTo>
                    <a:pt x="115" y="194"/>
                    <a:pt x="130" y="200"/>
                    <a:pt x="142" y="213"/>
                  </a:cubicBezTo>
                  <a:cubicBezTo>
                    <a:pt x="154" y="225"/>
                    <a:pt x="160" y="241"/>
                    <a:pt x="160" y="260"/>
                  </a:cubicBezTo>
                  <a:cubicBezTo>
                    <a:pt x="160" y="280"/>
                    <a:pt x="154" y="298"/>
                    <a:pt x="141" y="313"/>
                  </a:cubicBezTo>
                  <a:cubicBezTo>
                    <a:pt x="128" y="327"/>
                    <a:pt x="112" y="335"/>
                    <a:pt x="95" y="335"/>
                  </a:cubicBezTo>
                  <a:cubicBezTo>
                    <a:pt x="70" y="335"/>
                    <a:pt x="48" y="324"/>
                    <a:pt x="29" y="303"/>
                  </a:cubicBezTo>
                  <a:cubicBezTo>
                    <a:pt x="10" y="282"/>
                    <a:pt x="0" y="254"/>
                    <a:pt x="0" y="220"/>
                  </a:cubicBezTo>
                  <a:cubicBezTo>
                    <a:pt x="0" y="138"/>
                    <a:pt x="50" y="65"/>
                    <a:pt x="148" y="0"/>
                  </a:cubicBezTo>
                  <a:close/>
                  <a:moveTo>
                    <a:pt x="388" y="0"/>
                  </a:moveTo>
                  <a:cubicBezTo>
                    <a:pt x="408" y="24"/>
                    <a:pt x="408" y="24"/>
                    <a:pt x="408" y="24"/>
                  </a:cubicBezTo>
                  <a:cubicBezTo>
                    <a:pt x="369" y="52"/>
                    <a:pt x="341" y="80"/>
                    <a:pt x="322" y="107"/>
                  </a:cubicBezTo>
                  <a:cubicBezTo>
                    <a:pt x="304" y="135"/>
                    <a:pt x="295" y="158"/>
                    <a:pt x="295" y="178"/>
                  </a:cubicBezTo>
                  <a:cubicBezTo>
                    <a:pt x="295" y="192"/>
                    <a:pt x="300" y="198"/>
                    <a:pt x="309" y="198"/>
                  </a:cubicBezTo>
                  <a:cubicBezTo>
                    <a:pt x="314" y="198"/>
                    <a:pt x="314" y="198"/>
                    <a:pt x="314" y="198"/>
                  </a:cubicBezTo>
                  <a:cubicBezTo>
                    <a:pt x="324" y="195"/>
                    <a:pt x="332" y="194"/>
                    <a:pt x="338" y="194"/>
                  </a:cubicBezTo>
                  <a:cubicBezTo>
                    <a:pt x="355" y="194"/>
                    <a:pt x="370" y="200"/>
                    <a:pt x="383" y="213"/>
                  </a:cubicBezTo>
                  <a:cubicBezTo>
                    <a:pt x="395" y="226"/>
                    <a:pt x="401" y="241"/>
                    <a:pt x="401" y="260"/>
                  </a:cubicBezTo>
                  <a:cubicBezTo>
                    <a:pt x="401" y="281"/>
                    <a:pt x="395" y="298"/>
                    <a:pt x="381" y="313"/>
                  </a:cubicBezTo>
                  <a:cubicBezTo>
                    <a:pt x="368" y="327"/>
                    <a:pt x="353" y="335"/>
                    <a:pt x="336" y="335"/>
                  </a:cubicBezTo>
                  <a:cubicBezTo>
                    <a:pt x="311" y="335"/>
                    <a:pt x="289" y="324"/>
                    <a:pt x="270" y="303"/>
                  </a:cubicBezTo>
                  <a:cubicBezTo>
                    <a:pt x="251" y="282"/>
                    <a:pt x="241" y="254"/>
                    <a:pt x="241" y="220"/>
                  </a:cubicBezTo>
                  <a:cubicBezTo>
                    <a:pt x="241" y="138"/>
                    <a:pt x="290" y="65"/>
                    <a:pt x="388"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rtlCol="0" anchor="ctr"/>
            <a:lstStyle/>
            <a:p>
              <a:pPr algn="ctr"/>
              <a:endParaRPr lang="en-GB" dirty="0">
                <a:solidFill>
                  <a:schemeClr val="lt1"/>
                </a:solidFill>
              </a:endParaRPr>
            </a:p>
          </p:txBody>
        </p:sp>
      </p:grpSp>
      <p:grpSp>
        <p:nvGrpSpPr>
          <p:cNvPr id="14" name="Grouper 12"/>
          <p:cNvGrpSpPr/>
          <p:nvPr/>
        </p:nvGrpSpPr>
        <p:grpSpPr>
          <a:xfrm>
            <a:off x="8425287" y="4206786"/>
            <a:ext cx="569851" cy="533932"/>
            <a:chOff x="8238738" y="872709"/>
            <a:chExt cx="569851" cy="533932"/>
          </a:xfrm>
        </p:grpSpPr>
        <p:sp>
          <p:nvSpPr>
            <p:cNvPr id="15" name="Oval 7"/>
            <p:cNvSpPr/>
            <p:nvPr/>
          </p:nvSpPr>
          <p:spPr>
            <a:xfrm flipH="1">
              <a:off x="8238738" y="872709"/>
              <a:ext cx="569851" cy="533932"/>
            </a:xfrm>
            <a:prstGeom prst="ellipse">
              <a:avLst/>
            </a:prstGeom>
            <a:solidFill>
              <a:srgbClr val="ED801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65" tIns="34282" rIns="68565" bIns="34282" rtlCol="0" anchor="ctr"/>
            <a:lstStyle/>
            <a:p>
              <a:pPr algn="ctr"/>
              <a:endParaRPr lang="en-GB" dirty="0">
                <a:solidFill>
                  <a:schemeClr val="lt1"/>
                </a:solidFill>
              </a:endParaRPr>
            </a:p>
          </p:txBody>
        </p:sp>
        <p:sp>
          <p:nvSpPr>
            <p:cNvPr id="16" name="Freeform 15"/>
            <p:cNvSpPr>
              <a:spLocks noEditPoints="1"/>
            </p:cNvSpPr>
            <p:nvPr/>
          </p:nvSpPr>
          <p:spPr bwMode="auto">
            <a:xfrm>
              <a:off x="8385799" y="1022741"/>
              <a:ext cx="305944" cy="233868"/>
            </a:xfrm>
            <a:custGeom>
              <a:avLst/>
              <a:gdLst>
                <a:gd name="T0" fmla="*/ 19 w 407"/>
                <a:gd name="T1" fmla="*/ 332 h 332"/>
                <a:gd name="T2" fmla="*/ 0 w 407"/>
                <a:gd name="T3" fmla="*/ 306 h 332"/>
                <a:gd name="T4" fmla="*/ 85 w 407"/>
                <a:gd name="T5" fmla="*/ 224 h 332"/>
                <a:gd name="T6" fmla="*/ 113 w 407"/>
                <a:gd name="T7" fmla="*/ 154 h 332"/>
                <a:gd name="T8" fmla="*/ 109 w 407"/>
                <a:gd name="T9" fmla="*/ 139 h 332"/>
                <a:gd name="T10" fmla="*/ 99 w 407"/>
                <a:gd name="T11" fmla="*/ 134 h 332"/>
                <a:gd name="T12" fmla="*/ 93 w 407"/>
                <a:gd name="T13" fmla="*/ 135 h 332"/>
                <a:gd name="T14" fmla="*/ 70 w 407"/>
                <a:gd name="T15" fmla="*/ 138 h 332"/>
                <a:gd name="T16" fmla="*/ 25 w 407"/>
                <a:gd name="T17" fmla="*/ 119 h 332"/>
                <a:gd name="T18" fmla="*/ 6 w 407"/>
                <a:gd name="T19" fmla="*/ 73 h 332"/>
                <a:gd name="T20" fmla="*/ 26 w 407"/>
                <a:gd name="T21" fmla="*/ 22 h 332"/>
                <a:gd name="T22" fmla="*/ 72 w 407"/>
                <a:gd name="T23" fmla="*/ 0 h 332"/>
                <a:gd name="T24" fmla="*/ 138 w 407"/>
                <a:gd name="T25" fmla="*/ 32 h 332"/>
                <a:gd name="T26" fmla="*/ 166 w 407"/>
                <a:gd name="T27" fmla="*/ 113 h 332"/>
                <a:gd name="T28" fmla="*/ 19 w 407"/>
                <a:gd name="T29" fmla="*/ 332 h 332"/>
                <a:gd name="T30" fmla="*/ 260 w 407"/>
                <a:gd name="T31" fmla="*/ 332 h 332"/>
                <a:gd name="T32" fmla="*/ 241 w 407"/>
                <a:gd name="T33" fmla="*/ 306 h 332"/>
                <a:gd name="T34" fmla="*/ 326 w 407"/>
                <a:gd name="T35" fmla="*/ 224 h 332"/>
                <a:gd name="T36" fmla="*/ 353 w 407"/>
                <a:gd name="T37" fmla="*/ 155 h 332"/>
                <a:gd name="T38" fmla="*/ 350 w 407"/>
                <a:gd name="T39" fmla="*/ 139 h 332"/>
                <a:gd name="T40" fmla="*/ 339 w 407"/>
                <a:gd name="T41" fmla="*/ 134 h 332"/>
                <a:gd name="T42" fmla="*/ 333 w 407"/>
                <a:gd name="T43" fmla="*/ 135 h 332"/>
                <a:gd name="T44" fmla="*/ 310 w 407"/>
                <a:gd name="T45" fmla="*/ 139 h 332"/>
                <a:gd name="T46" fmla="*/ 266 w 407"/>
                <a:gd name="T47" fmla="*/ 120 h 332"/>
                <a:gd name="T48" fmla="*/ 247 w 407"/>
                <a:gd name="T49" fmla="*/ 74 h 332"/>
                <a:gd name="T50" fmla="*/ 267 w 407"/>
                <a:gd name="T51" fmla="*/ 22 h 332"/>
                <a:gd name="T52" fmla="*/ 312 w 407"/>
                <a:gd name="T53" fmla="*/ 0 h 332"/>
                <a:gd name="T54" fmla="*/ 379 w 407"/>
                <a:gd name="T55" fmla="*/ 32 h 332"/>
                <a:gd name="T56" fmla="*/ 407 w 407"/>
                <a:gd name="T57" fmla="*/ 113 h 332"/>
                <a:gd name="T58" fmla="*/ 260 w 407"/>
                <a:gd name="T59" fmla="*/ 3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7" h="332">
                  <a:moveTo>
                    <a:pt x="19" y="332"/>
                  </a:moveTo>
                  <a:cubicBezTo>
                    <a:pt x="0" y="306"/>
                    <a:pt x="0" y="306"/>
                    <a:pt x="0" y="306"/>
                  </a:cubicBezTo>
                  <a:cubicBezTo>
                    <a:pt x="39" y="278"/>
                    <a:pt x="67" y="251"/>
                    <a:pt x="85" y="224"/>
                  </a:cubicBezTo>
                  <a:cubicBezTo>
                    <a:pt x="103" y="196"/>
                    <a:pt x="113" y="173"/>
                    <a:pt x="113" y="154"/>
                  </a:cubicBezTo>
                  <a:cubicBezTo>
                    <a:pt x="113" y="147"/>
                    <a:pt x="111" y="142"/>
                    <a:pt x="109" y="139"/>
                  </a:cubicBezTo>
                  <a:cubicBezTo>
                    <a:pt x="107" y="135"/>
                    <a:pt x="104" y="134"/>
                    <a:pt x="99" y="134"/>
                  </a:cubicBezTo>
                  <a:cubicBezTo>
                    <a:pt x="93" y="135"/>
                    <a:pt x="93" y="135"/>
                    <a:pt x="93" y="135"/>
                  </a:cubicBezTo>
                  <a:cubicBezTo>
                    <a:pt x="83" y="137"/>
                    <a:pt x="76" y="138"/>
                    <a:pt x="70" y="138"/>
                  </a:cubicBezTo>
                  <a:cubicBezTo>
                    <a:pt x="52" y="138"/>
                    <a:pt x="37" y="132"/>
                    <a:pt x="25" y="119"/>
                  </a:cubicBezTo>
                  <a:cubicBezTo>
                    <a:pt x="13" y="107"/>
                    <a:pt x="6" y="91"/>
                    <a:pt x="6" y="73"/>
                  </a:cubicBezTo>
                  <a:cubicBezTo>
                    <a:pt x="6" y="53"/>
                    <a:pt x="13" y="36"/>
                    <a:pt x="26" y="22"/>
                  </a:cubicBezTo>
                  <a:cubicBezTo>
                    <a:pt x="39" y="7"/>
                    <a:pt x="54" y="0"/>
                    <a:pt x="72" y="0"/>
                  </a:cubicBezTo>
                  <a:cubicBezTo>
                    <a:pt x="97" y="0"/>
                    <a:pt x="119" y="11"/>
                    <a:pt x="138" y="32"/>
                  </a:cubicBezTo>
                  <a:cubicBezTo>
                    <a:pt x="157" y="53"/>
                    <a:pt x="166" y="80"/>
                    <a:pt x="166" y="113"/>
                  </a:cubicBezTo>
                  <a:cubicBezTo>
                    <a:pt x="166" y="194"/>
                    <a:pt x="117" y="267"/>
                    <a:pt x="19" y="332"/>
                  </a:cubicBezTo>
                  <a:close/>
                  <a:moveTo>
                    <a:pt x="260" y="332"/>
                  </a:moveTo>
                  <a:cubicBezTo>
                    <a:pt x="241" y="306"/>
                    <a:pt x="241" y="306"/>
                    <a:pt x="241" y="306"/>
                  </a:cubicBezTo>
                  <a:cubicBezTo>
                    <a:pt x="280" y="278"/>
                    <a:pt x="308" y="251"/>
                    <a:pt x="326" y="224"/>
                  </a:cubicBezTo>
                  <a:cubicBezTo>
                    <a:pt x="344" y="197"/>
                    <a:pt x="353" y="174"/>
                    <a:pt x="353" y="155"/>
                  </a:cubicBezTo>
                  <a:cubicBezTo>
                    <a:pt x="353" y="148"/>
                    <a:pt x="352" y="143"/>
                    <a:pt x="350" y="139"/>
                  </a:cubicBezTo>
                  <a:cubicBezTo>
                    <a:pt x="348" y="136"/>
                    <a:pt x="344" y="134"/>
                    <a:pt x="339" y="134"/>
                  </a:cubicBezTo>
                  <a:cubicBezTo>
                    <a:pt x="333" y="135"/>
                    <a:pt x="333" y="135"/>
                    <a:pt x="333" y="135"/>
                  </a:cubicBezTo>
                  <a:cubicBezTo>
                    <a:pt x="324" y="138"/>
                    <a:pt x="316" y="139"/>
                    <a:pt x="310" y="139"/>
                  </a:cubicBezTo>
                  <a:cubicBezTo>
                    <a:pt x="293" y="139"/>
                    <a:pt x="278" y="133"/>
                    <a:pt x="266" y="120"/>
                  </a:cubicBezTo>
                  <a:cubicBezTo>
                    <a:pt x="253" y="108"/>
                    <a:pt x="247" y="92"/>
                    <a:pt x="247" y="74"/>
                  </a:cubicBezTo>
                  <a:cubicBezTo>
                    <a:pt x="247" y="54"/>
                    <a:pt x="254" y="36"/>
                    <a:pt x="267" y="22"/>
                  </a:cubicBezTo>
                  <a:cubicBezTo>
                    <a:pt x="280" y="7"/>
                    <a:pt x="295" y="0"/>
                    <a:pt x="312" y="0"/>
                  </a:cubicBezTo>
                  <a:cubicBezTo>
                    <a:pt x="337" y="0"/>
                    <a:pt x="359" y="11"/>
                    <a:pt x="379" y="32"/>
                  </a:cubicBezTo>
                  <a:cubicBezTo>
                    <a:pt x="398" y="53"/>
                    <a:pt x="407" y="80"/>
                    <a:pt x="407" y="113"/>
                  </a:cubicBezTo>
                  <a:cubicBezTo>
                    <a:pt x="407" y="195"/>
                    <a:pt x="358" y="268"/>
                    <a:pt x="260" y="332"/>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65" tIns="34282" rIns="68565" bIns="34282" rtlCol="0" anchor="ctr"/>
            <a:lstStyle/>
            <a:p>
              <a:pPr algn="ctr"/>
              <a:endParaRPr lang="en-GB" dirty="0">
                <a:solidFill>
                  <a:schemeClr val="lt1"/>
                </a:solidFill>
              </a:endParaRPr>
            </a:p>
          </p:txBody>
        </p:sp>
      </p:grpSp>
      <p:sp>
        <p:nvSpPr>
          <p:cNvPr id="17" name="TextBox 16"/>
          <p:cNvSpPr txBox="1"/>
          <p:nvPr/>
        </p:nvSpPr>
        <p:spPr>
          <a:xfrm>
            <a:off x="1156447" y="926506"/>
            <a:ext cx="6871447" cy="290849"/>
          </a:xfrm>
          <a:prstGeom prst="rect">
            <a:avLst/>
          </a:prstGeom>
          <a:noFill/>
        </p:spPr>
        <p:txBody>
          <a:bodyPr wrap="square" lIns="0" tIns="0" rIns="0" bIns="0" rtlCol="0">
            <a:spAutoFit/>
          </a:bodyPr>
          <a:lstStyle/>
          <a:p>
            <a:pPr algn="ctr">
              <a:lnSpc>
                <a:spcPct val="90000"/>
              </a:lnSpc>
            </a:pPr>
            <a:r>
              <a:rPr lang="en-US" sz="2100" b="1" dirty="0" smtClean="0">
                <a:solidFill>
                  <a:srgbClr val="FFFFFF"/>
                </a:solidFill>
                <a:cs typeface="Helvetica Light"/>
              </a:rPr>
              <a:t>Gartner – 2016 Application Release Automation MQ</a:t>
            </a:r>
          </a:p>
        </p:txBody>
      </p:sp>
      <p:sp>
        <p:nvSpPr>
          <p:cNvPr id="18" name="TextBox 17"/>
          <p:cNvSpPr txBox="1"/>
          <p:nvPr/>
        </p:nvSpPr>
        <p:spPr>
          <a:xfrm>
            <a:off x="1134489" y="1409100"/>
            <a:ext cx="6871447" cy="1107996"/>
          </a:xfrm>
          <a:prstGeom prst="rect">
            <a:avLst/>
          </a:prstGeom>
          <a:noFill/>
        </p:spPr>
        <p:txBody>
          <a:bodyPr wrap="square" lIns="0" tIns="0" rIns="0" bIns="0" rtlCol="0">
            <a:spAutoFit/>
          </a:bodyPr>
          <a:lstStyle/>
          <a:p>
            <a:pPr algn="ctr"/>
            <a:r>
              <a:rPr lang="en-US" sz="2400" dirty="0" smtClean="0"/>
              <a:t>ARA tools are </a:t>
            </a:r>
            <a:r>
              <a:rPr lang="en-US" sz="2400" dirty="0"/>
              <a:t>a key part of enabling the DevOps goal of achieving continuous delivery with </a:t>
            </a:r>
            <a:r>
              <a:rPr lang="en-US" sz="2400" dirty="0" smtClean="0"/>
              <a:t>large numbers of rapid</a:t>
            </a:r>
            <a:r>
              <a:rPr lang="en-US" sz="2400" dirty="0"/>
              <a:t>, small releases.</a:t>
            </a:r>
          </a:p>
        </p:txBody>
      </p:sp>
      <p:sp>
        <p:nvSpPr>
          <p:cNvPr id="19" name="Rectangle 18"/>
          <p:cNvSpPr/>
          <p:nvPr/>
        </p:nvSpPr>
        <p:spPr>
          <a:xfrm>
            <a:off x="1156447" y="3500351"/>
            <a:ext cx="6871447" cy="1240367"/>
          </a:xfrm>
          <a:prstGeom prst="rect">
            <a:avLst/>
          </a:prstGeom>
          <a:solidFill>
            <a:srgbClr val="D9D9D9"/>
          </a:solidFill>
          <a:ln>
            <a:noFill/>
          </a:ln>
        </p:spPr>
        <p:style>
          <a:lnRef idx="2">
            <a:schemeClr val="accent2">
              <a:shade val="50000"/>
            </a:schemeClr>
          </a:lnRef>
          <a:fillRef idx="1">
            <a:schemeClr val="accent2"/>
          </a:fillRef>
          <a:effectRef idx="0">
            <a:schemeClr val="accent2"/>
          </a:effectRef>
          <a:fontRef idx="minor">
            <a:schemeClr val="lt1"/>
          </a:fontRef>
        </p:style>
        <p:txBody>
          <a:bodyPr lIns="91410" tIns="45703" rIns="91410" bIns="45703" spcCol="0" rtlCol="0" anchor="ctr"/>
          <a:lstStyle/>
          <a:p>
            <a:pPr algn="ctr"/>
            <a:endParaRPr lang="en-US"/>
          </a:p>
        </p:txBody>
      </p:sp>
      <p:sp>
        <p:nvSpPr>
          <p:cNvPr id="20" name="Rectangle 19"/>
          <p:cNvSpPr/>
          <p:nvPr/>
        </p:nvSpPr>
        <p:spPr>
          <a:xfrm>
            <a:off x="1156447" y="2995423"/>
            <a:ext cx="6871447" cy="513367"/>
          </a:xfrm>
          <a:prstGeom prst="rect">
            <a:avLst/>
          </a:prstGeom>
          <a:solidFill>
            <a:srgbClr val="426D5F"/>
          </a:solidFill>
          <a:ln>
            <a:noFill/>
          </a:ln>
        </p:spPr>
        <p:style>
          <a:lnRef idx="2">
            <a:schemeClr val="accent2">
              <a:shade val="50000"/>
            </a:schemeClr>
          </a:lnRef>
          <a:fillRef idx="1">
            <a:schemeClr val="accent2"/>
          </a:fillRef>
          <a:effectRef idx="0">
            <a:schemeClr val="accent2"/>
          </a:effectRef>
          <a:fontRef idx="minor">
            <a:schemeClr val="lt1"/>
          </a:fontRef>
        </p:style>
        <p:txBody>
          <a:bodyPr lIns="91410" tIns="45703" rIns="91410" bIns="45703" spcCol="0" rtlCol="0" anchor="ctr"/>
          <a:lstStyle/>
          <a:p>
            <a:pPr algn="ctr"/>
            <a:endParaRPr lang="en-US" sz="1100" b="1"/>
          </a:p>
        </p:txBody>
      </p:sp>
      <p:sp>
        <p:nvSpPr>
          <p:cNvPr id="21" name="TextBox 20"/>
          <p:cNvSpPr txBox="1"/>
          <p:nvPr/>
        </p:nvSpPr>
        <p:spPr>
          <a:xfrm>
            <a:off x="1156447" y="3130500"/>
            <a:ext cx="6871447" cy="290849"/>
          </a:xfrm>
          <a:prstGeom prst="rect">
            <a:avLst/>
          </a:prstGeom>
          <a:noFill/>
        </p:spPr>
        <p:txBody>
          <a:bodyPr wrap="square" lIns="0" tIns="0" rIns="0" bIns="0" rtlCol="0">
            <a:spAutoFit/>
          </a:bodyPr>
          <a:lstStyle/>
          <a:p>
            <a:pPr algn="ctr">
              <a:lnSpc>
                <a:spcPct val="90000"/>
              </a:lnSpc>
            </a:pPr>
            <a:r>
              <a:rPr lang="en-US" sz="2100" b="1" dirty="0" smtClean="0">
                <a:solidFill>
                  <a:srgbClr val="FFFFFF"/>
                </a:solidFill>
                <a:cs typeface="Helvetica Light"/>
              </a:rPr>
              <a:t>Forrester – </a:t>
            </a:r>
            <a:r>
              <a:rPr lang="en-US" sz="2100" b="1" dirty="0">
                <a:solidFill>
                  <a:srgbClr val="FFFFFF"/>
                </a:solidFill>
                <a:cs typeface="Helvetica Light"/>
              </a:rPr>
              <a:t>2016 Vendor Landscape: </a:t>
            </a:r>
            <a:r>
              <a:rPr lang="en-US" sz="2100" b="1" dirty="0" smtClean="0">
                <a:solidFill>
                  <a:srgbClr val="FFFFFF"/>
                </a:solidFill>
                <a:cs typeface="Helvetica Light"/>
              </a:rPr>
              <a:t>ARA </a:t>
            </a:r>
            <a:r>
              <a:rPr lang="en-US" sz="2100" b="1" dirty="0">
                <a:solidFill>
                  <a:srgbClr val="FFFFFF"/>
                </a:solidFill>
                <a:cs typeface="Helvetica Light"/>
              </a:rPr>
              <a:t>Tools</a:t>
            </a:r>
            <a:endParaRPr lang="en-US" sz="2100" b="1" dirty="0" smtClean="0">
              <a:solidFill>
                <a:srgbClr val="FFFFFF"/>
              </a:solidFill>
              <a:cs typeface="Helvetica Light"/>
            </a:endParaRPr>
          </a:p>
        </p:txBody>
      </p:sp>
      <p:sp>
        <p:nvSpPr>
          <p:cNvPr id="22" name="TextBox 21"/>
          <p:cNvSpPr txBox="1"/>
          <p:nvPr/>
        </p:nvSpPr>
        <p:spPr>
          <a:xfrm>
            <a:off x="1156447" y="3594194"/>
            <a:ext cx="6871447" cy="1061829"/>
          </a:xfrm>
          <a:prstGeom prst="rect">
            <a:avLst/>
          </a:prstGeom>
          <a:noFill/>
        </p:spPr>
        <p:txBody>
          <a:bodyPr wrap="square" lIns="0" tIns="0" rIns="0" bIns="0" rtlCol="0">
            <a:spAutoFit/>
          </a:bodyPr>
          <a:lstStyle/>
          <a:p>
            <a:pPr algn="ctr"/>
            <a:r>
              <a:rPr lang="en-US" sz="2300" smtClean="0"/>
              <a:t>ARA tools help </a:t>
            </a:r>
            <a:r>
              <a:rPr lang="en-US" sz="2300" dirty="0"/>
              <a:t>firms release software consistently </a:t>
            </a:r>
            <a:r>
              <a:rPr lang="en-US" sz="2300"/>
              <a:t>and </a:t>
            </a:r>
            <a:r>
              <a:rPr lang="en-US" sz="2300" smtClean="0"/>
              <a:t>in an </a:t>
            </a:r>
            <a:r>
              <a:rPr lang="en-US" sz="2300" dirty="0"/>
              <a:t>automated fashion as a key part </a:t>
            </a:r>
            <a:r>
              <a:rPr lang="en-US" sz="2300"/>
              <a:t>of </a:t>
            </a:r>
            <a:r>
              <a:rPr lang="en-US" sz="2300" smtClean="0"/>
              <a:t>getting business </a:t>
            </a:r>
            <a:r>
              <a:rPr lang="en-US" sz="2300" dirty="0"/>
              <a:t>technology solutions </a:t>
            </a:r>
            <a:r>
              <a:rPr lang="en-US" sz="2300"/>
              <a:t>to </a:t>
            </a:r>
            <a:r>
              <a:rPr lang="en-US" sz="2300" smtClean="0"/>
              <a:t>end customers</a:t>
            </a:r>
            <a:r>
              <a:rPr lang="en-US" sz="2300" dirty="0"/>
              <a:t>.</a:t>
            </a:r>
          </a:p>
        </p:txBody>
      </p:sp>
    </p:spTree>
    <p:extLst>
      <p:ext uri="{BB962C8B-B14F-4D97-AF65-F5344CB8AC3E}">
        <p14:creationId xmlns:p14="http://schemas.microsoft.com/office/powerpoint/2010/main" val="13092152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9</a:t>
            </a:r>
            <a:r>
              <a:rPr lang="en-US" dirty="0" smtClean="0"/>
              <a:t>. </a:t>
            </a:r>
            <a:r>
              <a:rPr lang="en-US" dirty="0" smtClean="0"/>
              <a:t>Failing To Include Management Buy-in</a:t>
            </a:r>
            <a:endParaRPr lang="en-US" dirty="0"/>
          </a:p>
        </p:txBody>
      </p:sp>
      <p:pic>
        <p:nvPicPr>
          <p:cNvPr id="5" name="Picture 4"/>
          <p:cNvPicPr>
            <a:picLocks noChangeAspect="1"/>
          </p:cNvPicPr>
          <p:nvPr/>
        </p:nvPicPr>
        <p:blipFill>
          <a:blip r:embed="rId3"/>
          <a:stretch>
            <a:fillRect/>
          </a:stretch>
        </p:blipFill>
        <p:spPr>
          <a:xfrm>
            <a:off x="0" y="762000"/>
            <a:ext cx="9144000" cy="3619500"/>
          </a:xfrm>
          <a:prstGeom prst="rect">
            <a:avLst/>
          </a:prstGeom>
        </p:spPr>
      </p:pic>
    </p:spTree>
    <p:extLst>
      <p:ext uri="{BB962C8B-B14F-4D97-AF65-F5344CB8AC3E}">
        <p14:creationId xmlns:p14="http://schemas.microsoft.com/office/powerpoint/2010/main" val="5856775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8</a:t>
            </a:r>
            <a:r>
              <a:rPr lang="en-US" dirty="0" smtClean="0"/>
              <a:t>. </a:t>
            </a:r>
            <a:r>
              <a:rPr lang="en-US" dirty="0" smtClean="0"/>
              <a:t>Become Too Reliant on OSS</a:t>
            </a:r>
            <a:endParaRPr lang="en-US" dirty="0"/>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672351"/>
            <a:ext cx="9144000" cy="4141695"/>
          </a:xfrm>
          <a:prstGeom prst="rect">
            <a:avLst/>
          </a:prstGeom>
        </p:spPr>
      </p:pic>
    </p:spTree>
    <p:extLst>
      <p:ext uri="{BB962C8B-B14F-4D97-AF65-F5344CB8AC3E}">
        <p14:creationId xmlns:p14="http://schemas.microsoft.com/office/powerpoint/2010/main" val="1247606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7. </a:t>
            </a:r>
            <a:r>
              <a:rPr lang="en-US" dirty="0"/>
              <a:t>Failing to Consider IT History</a:t>
            </a:r>
            <a:endParaRPr lang="en-US" dirty="0"/>
          </a:p>
        </p:txBody>
      </p:sp>
      <p:pic>
        <p:nvPicPr>
          <p:cNvPr id="4" name="Picture 3" descr="BACK WALL.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5251" y="1493226"/>
            <a:ext cx="4692957" cy="2709672"/>
          </a:xfrm>
          <a:prstGeom prst="rect">
            <a:avLst/>
          </a:prstGeom>
        </p:spPr>
      </p:pic>
      <p:pic>
        <p:nvPicPr>
          <p:cNvPr id="5" name="Picture 4" descr="Building.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03060" y="651056"/>
            <a:ext cx="2610005" cy="2416346"/>
          </a:xfrm>
          <a:prstGeom prst="rect">
            <a:avLst/>
          </a:prstGeom>
        </p:spPr>
      </p:pic>
      <p:pic>
        <p:nvPicPr>
          <p:cNvPr id="6" name="Picture 5" descr="wall.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90741" y="2839709"/>
            <a:ext cx="4707172" cy="1765190"/>
          </a:xfrm>
          <a:prstGeom prst="rect">
            <a:avLst/>
          </a:prstGeom>
        </p:spPr>
      </p:pic>
      <p:cxnSp>
        <p:nvCxnSpPr>
          <p:cNvPr id="21" name="Straight Connector 20"/>
          <p:cNvCxnSpPr/>
          <p:nvPr/>
        </p:nvCxnSpPr>
        <p:spPr>
          <a:xfrm flipH="1">
            <a:off x="6996598" y="2319500"/>
            <a:ext cx="265334" cy="42096"/>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pic>
        <p:nvPicPr>
          <p:cNvPr id="24" name="Picture 23" descr="MAINFRAME.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61931" y="1495322"/>
            <a:ext cx="1418709" cy="1648356"/>
          </a:xfrm>
          <a:prstGeom prst="rect">
            <a:avLst/>
          </a:prstGeom>
        </p:spPr>
      </p:pic>
    </p:spTree>
    <p:extLst>
      <p:ext uri="{BB962C8B-B14F-4D97-AF65-F5344CB8AC3E}">
        <p14:creationId xmlns:p14="http://schemas.microsoft.com/office/powerpoint/2010/main" val="13552528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7. </a:t>
            </a:r>
            <a:r>
              <a:rPr lang="en-US" dirty="0"/>
              <a:t>Failing to Consider IT History</a:t>
            </a:r>
            <a:endParaRPr lang="en-US" dirty="0"/>
          </a:p>
        </p:txBody>
      </p:sp>
      <p:pic>
        <p:nvPicPr>
          <p:cNvPr id="4" name="Picture 3" descr="BACK WALL.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5251" y="1493226"/>
            <a:ext cx="4692957" cy="2709672"/>
          </a:xfrm>
          <a:prstGeom prst="rect">
            <a:avLst/>
          </a:prstGeom>
        </p:spPr>
      </p:pic>
      <p:pic>
        <p:nvPicPr>
          <p:cNvPr id="5" name="Picture 4" descr="Building.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03060" y="651056"/>
            <a:ext cx="2610005" cy="2416346"/>
          </a:xfrm>
          <a:prstGeom prst="rect">
            <a:avLst/>
          </a:prstGeom>
        </p:spPr>
      </p:pic>
      <p:pic>
        <p:nvPicPr>
          <p:cNvPr id="6" name="Picture 5" descr="wall.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90741" y="2839709"/>
            <a:ext cx="4707172" cy="1765190"/>
          </a:xfrm>
          <a:prstGeom prst="rect">
            <a:avLst/>
          </a:prstGeom>
        </p:spPr>
      </p:pic>
      <p:pic>
        <p:nvPicPr>
          <p:cNvPr id="15" name="Picture 14" descr="MAINFRAME.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61931" y="1495322"/>
            <a:ext cx="1418709" cy="1648356"/>
          </a:xfrm>
          <a:prstGeom prst="rect">
            <a:avLst/>
          </a:prstGeom>
        </p:spPr>
      </p:pic>
      <p:pic>
        <p:nvPicPr>
          <p:cNvPr id="16" name="Picture 15" descr="MARKETING TOWER.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84438" y="2047856"/>
            <a:ext cx="1085654" cy="1183241"/>
          </a:xfrm>
          <a:prstGeom prst="rect">
            <a:avLst/>
          </a:prstGeom>
        </p:spPr>
      </p:pic>
      <p:pic>
        <p:nvPicPr>
          <p:cNvPr id="17" name="Picture 16" descr="SALES TOWER.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68636" y="2317198"/>
            <a:ext cx="1016530" cy="1183241"/>
          </a:xfrm>
          <a:prstGeom prst="rect">
            <a:avLst/>
          </a:prstGeom>
        </p:spPr>
      </p:pic>
      <p:pic>
        <p:nvPicPr>
          <p:cNvPr id="18" name="Picture 17" descr="FINANCE TOWER.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840136" y="2655298"/>
            <a:ext cx="1016530" cy="1183241"/>
          </a:xfrm>
          <a:prstGeom prst="rect">
            <a:avLst/>
          </a:prstGeom>
        </p:spPr>
      </p:pic>
      <p:cxnSp>
        <p:nvCxnSpPr>
          <p:cNvPr id="19" name="Straight Connector 18"/>
          <p:cNvCxnSpPr/>
          <p:nvPr/>
        </p:nvCxnSpPr>
        <p:spPr>
          <a:xfrm flipH="1">
            <a:off x="5755227" y="1883603"/>
            <a:ext cx="806953" cy="629408"/>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a:off x="5291144" y="1915199"/>
            <a:ext cx="783873" cy="482840"/>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a:off x="6996598" y="2319500"/>
            <a:ext cx="265334" cy="42096"/>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6372521" y="2170661"/>
            <a:ext cx="377073" cy="484632"/>
          </a:xfrm>
          <a:prstGeom prst="line">
            <a:avLst/>
          </a:prstGeom>
          <a:ln w="28575" cmpd="sng">
            <a:solidFill>
              <a:srgbClr val="333333"/>
            </a:solidFill>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850067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10">
      <a:dk1>
        <a:srgbClr val="191919"/>
      </a:dk1>
      <a:lt1>
        <a:srgbClr val="FFFFFF"/>
      </a:lt1>
      <a:dk2>
        <a:srgbClr val="191919"/>
      </a:dk2>
      <a:lt2>
        <a:srgbClr val="FFFFFF"/>
      </a:lt2>
      <a:accent1>
        <a:srgbClr val="333333"/>
      </a:accent1>
      <a:accent2>
        <a:srgbClr val="ED801E"/>
      </a:accent2>
      <a:accent3>
        <a:srgbClr val="FC2F00"/>
      </a:accent3>
      <a:accent4>
        <a:srgbClr val="1B8FD4"/>
      </a:accent4>
      <a:accent5>
        <a:srgbClr val="FFCC00"/>
      </a:accent5>
      <a:accent6>
        <a:srgbClr val="26B66D"/>
      </a:accent6>
      <a:hlink>
        <a:srgbClr val="1B8FD4"/>
      </a:hlink>
      <a:folHlink>
        <a:srgbClr val="191919"/>
      </a:folHlink>
    </a:clrScheme>
    <a:fontScheme name="Automic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accent2"/>
          </a:solidFill>
        </a:ln>
      </a:spPr>
      <a:bodyPr/>
      <a:lstStyle/>
      <a:style>
        <a:lnRef idx="1">
          <a:schemeClr val="dk1"/>
        </a:lnRef>
        <a:fillRef idx="0">
          <a:schemeClr val="dk1"/>
        </a:fillRef>
        <a:effectRef idx="0">
          <a:schemeClr val="dk1"/>
        </a:effectRef>
        <a:fontRef idx="minor">
          <a:schemeClr val="tx1"/>
        </a:fontRef>
      </a:style>
    </a:lnDef>
    <a:txDef>
      <a:spPr>
        <a:noFill/>
      </a:spPr>
      <a:bodyPr wrap="none" lIns="0" tIns="0" rIns="0" bIns="0" rtlCol="0">
        <a:spAutoFit/>
      </a:bodyPr>
      <a:lstStyle>
        <a:defPPr algn="ctr">
          <a:defRPr sz="1600" dirty="0" err="1" smtClean="0">
            <a:solidFill>
              <a:srgbClr val="333333"/>
            </a:solidFill>
            <a:cs typeface="Helvetica Light"/>
          </a:defRPr>
        </a:defPPr>
      </a:lstStyle>
    </a:txDef>
  </a:objectDefaults>
  <a:extraClrSchemeLst/>
  <a:extLst>
    <a:ext uri="{05A4C25C-085E-4340-85A3-A5531E510DB2}">
      <thm15:themeFamily xmlns:thm15="http://schemas.microsoft.com/office/thememl/2012/main" name="Automic PPT Template 2016.09.16" id="{FF19ED98-6C9B-924E-A928-E4BA6E315FB8}" vid="{78DD79BA-6CE5-3C46-BD14-35EB12D56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Automic PPT Template 2016.09.16</Template>
  <TotalTime>17</TotalTime>
  <Words>545</Words>
  <Application>Microsoft Macintosh PowerPoint</Application>
  <PresentationFormat>On-screen Show (16:9)</PresentationFormat>
  <Paragraphs>96</Paragraphs>
  <Slides>19</Slides>
  <Notes>12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5" baseType="lpstr">
      <vt:lpstr>Calibri</vt:lpstr>
      <vt:lpstr>Helvetica Light</vt:lpstr>
      <vt:lpstr>Times New Roman</vt:lpstr>
      <vt:lpstr>Arial</vt:lpstr>
      <vt:lpstr>Office Theme</vt:lpstr>
      <vt:lpstr>think-cell Folie</vt:lpstr>
      <vt:lpstr>PowerPoint Presentation</vt:lpstr>
      <vt:lpstr>Top 10 Ways to Fail at DevOps</vt:lpstr>
      <vt:lpstr>PowerPoint Presentation</vt:lpstr>
      <vt:lpstr>DevOps is a…</vt:lpstr>
      <vt:lpstr>10. Application Release Automation Tools</vt:lpstr>
      <vt:lpstr>9. Failing To Include Management Buy-in</vt:lpstr>
      <vt:lpstr>8. Become Too Reliant on OSS</vt:lpstr>
      <vt:lpstr>7. Failing to Consider IT History</vt:lpstr>
      <vt:lpstr>7. Failing to Consider IT History</vt:lpstr>
      <vt:lpstr>7. Failing to Consider IT History</vt:lpstr>
      <vt:lpstr>7. Failing to Consider IT History</vt:lpstr>
      <vt:lpstr>7. Failing to Consider IT History</vt:lpstr>
      <vt:lpstr>6. Boxing Yourself In</vt:lpstr>
      <vt:lpstr>5. Standardizing on Unproven Languages</vt:lpstr>
      <vt:lpstr>4. Centralize DevOps</vt:lpstr>
      <vt:lpstr>3. Think it is OK to Fail (in PROD)</vt:lpstr>
      <vt:lpstr>2. Begin With the End in Mind – PROD CD Automation</vt:lpstr>
      <vt:lpstr>1. DevOps = DevNo-Ops – The Case for AgileOps</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about the new PPT Template</dc:title>
  <dc:creator>Scott Willson</dc:creator>
  <cp:lastModifiedBy>Scott Willson</cp:lastModifiedBy>
  <cp:revision>4</cp:revision>
  <cp:lastPrinted>2014-01-26T16:08:49Z</cp:lastPrinted>
  <dcterms:created xsi:type="dcterms:W3CDTF">2016-11-03T22:36:46Z</dcterms:created>
  <dcterms:modified xsi:type="dcterms:W3CDTF">2016-11-03T22:54:42Z</dcterms:modified>
</cp:coreProperties>
</file>